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autoCompressPictures="0">
  <p:sldMasterIdLst>
    <p:sldMasterId id="2147483648" r:id="rId4"/>
  </p:sldMasterIdLst>
  <p:notesMasterIdLst>
    <p:notesMasterId r:id="rId25"/>
  </p:notesMasterIdLst>
  <p:sldIdLst>
    <p:sldId id="256" r:id="rId5"/>
    <p:sldId id="1147" r:id="rId6"/>
    <p:sldId id="1044" r:id="rId7"/>
    <p:sldId id="1149" r:id="rId8"/>
    <p:sldId id="1043" r:id="rId9"/>
    <p:sldId id="258" r:id="rId10"/>
    <p:sldId id="1150" r:id="rId11"/>
    <p:sldId id="1824" r:id="rId12"/>
    <p:sldId id="1797" r:id="rId13"/>
    <p:sldId id="1816" r:id="rId14"/>
    <p:sldId id="1801" r:id="rId15"/>
    <p:sldId id="369" r:id="rId16"/>
    <p:sldId id="273" r:id="rId17"/>
    <p:sldId id="286" r:id="rId18"/>
    <p:sldId id="274" r:id="rId19"/>
    <p:sldId id="1826" r:id="rId20"/>
    <p:sldId id="1827" r:id="rId21"/>
    <p:sldId id="337" r:id="rId22"/>
    <p:sldId id="366" r:id="rId23"/>
    <p:sldId id="265" r:id="rId24"/>
  </p:sldIdLst>
  <p:sldSz cx="9144000" cy="5143500" type="screen16x9"/>
  <p:notesSz cx="6858000" cy="9144000"/>
  <p:embeddedFontLst>
    <p:embeddedFont>
      <p:font typeface="Avenir LT Std 35 Light" panose="020B0402020203020204" pitchFamily="34" charset="0"/>
      <p:regular r:id="rId26"/>
      <p:italic r:id="rId27"/>
    </p:embeddedFont>
    <p:embeddedFont>
      <p:font typeface="Avenir LT Std 55 Roman" panose="020B050302020302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</p:embeddedFont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B37356-E86D-4D46-BAB1-2B177604A598}" v="15" dt="2023-05-20T07:31:14.0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96327"/>
  </p:normalViewPr>
  <p:slideViewPr>
    <p:cSldViewPr snapToGrid="0" snapToObjects="1">
      <p:cViewPr varScale="1">
        <p:scale>
          <a:sx n="70" d="100"/>
          <a:sy n="70" d="100"/>
        </p:scale>
        <p:origin x="748" y="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nandez, Adrianna@ARB" userId="ff9a08c0-5ef4-48e9-b9f5-adaf45cec103" providerId="ADAL" clId="{05B37356-E86D-4D46-BAB1-2B177604A598}"/>
    <pc:docChg chg="undo redo custSel addSld modSld">
      <pc:chgData name="Hernandez, Adrianna@ARB" userId="ff9a08c0-5ef4-48e9-b9f5-adaf45cec103" providerId="ADAL" clId="{05B37356-E86D-4D46-BAB1-2B177604A598}" dt="2023-05-20T07:32:55.217" v="57" actId="14100"/>
      <pc:docMkLst>
        <pc:docMk/>
      </pc:docMkLst>
      <pc:sldChg chg="add">
        <pc:chgData name="Hernandez, Adrianna@ARB" userId="ff9a08c0-5ef4-48e9-b9f5-adaf45cec103" providerId="ADAL" clId="{05B37356-E86D-4D46-BAB1-2B177604A598}" dt="2023-05-20T07:31:14" v="32"/>
        <pc:sldMkLst>
          <pc:docMk/>
          <pc:sldMk cId="256124063" sldId="265"/>
        </pc:sldMkLst>
      </pc:sldChg>
      <pc:sldChg chg="add">
        <pc:chgData name="Hernandez, Adrianna@ARB" userId="ff9a08c0-5ef4-48e9-b9f5-adaf45cec103" providerId="ADAL" clId="{05B37356-E86D-4D46-BAB1-2B177604A598}" dt="2023-05-20T07:28:32.345" v="16"/>
        <pc:sldMkLst>
          <pc:docMk/>
          <pc:sldMk cId="1973599195" sldId="273"/>
        </pc:sldMkLst>
      </pc:sldChg>
      <pc:sldChg chg="add">
        <pc:chgData name="Hernandez, Adrianna@ARB" userId="ff9a08c0-5ef4-48e9-b9f5-adaf45cec103" providerId="ADAL" clId="{05B37356-E86D-4D46-BAB1-2B177604A598}" dt="2023-05-20T07:29:13.488" v="21"/>
        <pc:sldMkLst>
          <pc:docMk/>
          <pc:sldMk cId="4163285551" sldId="274"/>
        </pc:sldMkLst>
      </pc:sldChg>
      <pc:sldChg chg="modSp add mod">
        <pc:chgData name="Hernandez, Adrianna@ARB" userId="ff9a08c0-5ef4-48e9-b9f5-adaf45cec103" providerId="ADAL" clId="{05B37356-E86D-4D46-BAB1-2B177604A598}" dt="2023-05-20T07:29:00.336" v="20" actId="1076"/>
        <pc:sldMkLst>
          <pc:docMk/>
          <pc:sldMk cId="2801951211" sldId="286"/>
        </pc:sldMkLst>
        <pc:spChg chg="mod">
          <ac:chgData name="Hernandez, Adrianna@ARB" userId="ff9a08c0-5ef4-48e9-b9f5-adaf45cec103" providerId="ADAL" clId="{05B37356-E86D-4D46-BAB1-2B177604A598}" dt="2023-05-20T07:29:00.336" v="20" actId="1076"/>
          <ac:spMkLst>
            <pc:docMk/>
            <pc:sldMk cId="2801951211" sldId="286"/>
            <ac:spMk id="19" creationId="{8D8329C7-C6E9-7887-5E17-4AF84A3C415E}"/>
          </ac:spMkLst>
        </pc:spChg>
      </pc:sldChg>
      <pc:sldChg chg="modSp add">
        <pc:chgData name="Hernandez, Adrianna@ARB" userId="ff9a08c0-5ef4-48e9-b9f5-adaf45cec103" providerId="ADAL" clId="{05B37356-E86D-4D46-BAB1-2B177604A598}" dt="2023-05-20T07:29:52.266" v="25"/>
        <pc:sldMkLst>
          <pc:docMk/>
          <pc:sldMk cId="2354284016" sldId="337"/>
        </pc:sldMkLst>
        <pc:spChg chg="mod">
          <ac:chgData name="Hernandez, Adrianna@ARB" userId="ff9a08c0-5ef4-48e9-b9f5-adaf45cec103" providerId="ADAL" clId="{05B37356-E86D-4D46-BAB1-2B177604A598}" dt="2023-05-20T07:29:52.266" v="25"/>
          <ac:spMkLst>
            <pc:docMk/>
            <pc:sldMk cId="2354284016" sldId="337"/>
            <ac:spMk id="9" creationId="{D52899D2-6514-42D5-91F0-DE5E0CA181DC}"/>
          </ac:spMkLst>
        </pc:spChg>
      </pc:sldChg>
      <pc:sldChg chg="modSp add mod">
        <pc:chgData name="Hernandez, Adrianna@ARB" userId="ff9a08c0-5ef4-48e9-b9f5-adaf45cec103" providerId="ADAL" clId="{05B37356-E86D-4D46-BAB1-2B177604A598}" dt="2023-05-20T07:32:55.217" v="57" actId="14100"/>
        <pc:sldMkLst>
          <pc:docMk/>
          <pc:sldMk cId="537487550" sldId="366"/>
        </pc:sldMkLst>
        <pc:spChg chg="mod">
          <ac:chgData name="Hernandez, Adrianna@ARB" userId="ff9a08c0-5ef4-48e9-b9f5-adaf45cec103" providerId="ADAL" clId="{05B37356-E86D-4D46-BAB1-2B177604A598}" dt="2023-05-20T07:32:55.217" v="57" actId="14100"/>
          <ac:spMkLst>
            <pc:docMk/>
            <pc:sldMk cId="537487550" sldId="366"/>
            <ac:spMk id="6" creationId="{23074AA2-687A-B547-E4D4-C4DD59D0C9D5}"/>
          </ac:spMkLst>
        </pc:spChg>
        <pc:spChg chg="mod">
          <ac:chgData name="Hernandez, Adrianna@ARB" userId="ff9a08c0-5ef4-48e9-b9f5-adaf45cec103" providerId="ADAL" clId="{05B37356-E86D-4D46-BAB1-2B177604A598}" dt="2023-05-20T07:30:02.009" v="26"/>
          <ac:spMkLst>
            <pc:docMk/>
            <pc:sldMk cId="537487550" sldId="366"/>
            <ac:spMk id="9" creationId="{D52899D2-6514-42D5-91F0-DE5E0CA181DC}"/>
          </ac:spMkLst>
        </pc:spChg>
        <pc:spChg chg="mod">
          <ac:chgData name="Hernandez, Adrianna@ARB" userId="ff9a08c0-5ef4-48e9-b9f5-adaf45cec103" providerId="ADAL" clId="{05B37356-E86D-4D46-BAB1-2B177604A598}" dt="2023-05-20T07:30:02.071" v="27" actId="27636"/>
          <ac:spMkLst>
            <pc:docMk/>
            <pc:sldMk cId="537487550" sldId="366"/>
            <ac:spMk id="19" creationId="{9B17C1AD-15C5-4E70-B3C3-4DA8701D1819}"/>
          </ac:spMkLst>
        </pc:spChg>
        <pc:spChg chg="mod">
          <ac:chgData name="Hernandez, Adrianna@ARB" userId="ff9a08c0-5ef4-48e9-b9f5-adaf45cec103" providerId="ADAL" clId="{05B37356-E86D-4D46-BAB1-2B177604A598}" dt="2023-05-20T07:30:28.521" v="30" actId="255"/>
          <ac:spMkLst>
            <pc:docMk/>
            <pc:sldMk cId="537487550" sldId="366"/>
            <ac:spMk id="20" creationId="{E6E01C4A-5821-693F-BA32-E5D5BA3B38D1}"/>
          </ac:spMkLst>
        </pc:spChg>
      </pc:sldChg>
      <pc:sldChg chg="add">
        <pc:chgData name="Hernandez, Adrianna@ARB" userId="ff9a08c0-5ef4-48e9-b9f5-adaf45cec103" providerId="ADAL" clId="{05B37356-E86D-4D46-BAB1-2B177604A598}" dt="2023-05-20T07:28:20.462" v="15"/>
        <pc:sldMkLst>
          <pc:docMk/>
          <pc:sldMk cId="2185054748" sldId="369"/>
        </pc:sldMkLst>
      </pc:sldChg>
      <pc:sldChg chg="modSp mod">
        <pc:chgData name="Hernandez, Adrianna@ARB" userId="ff9a08c0-5ef4-48e9-b9f5-adaf45cec103" providerId="ADAL" clId="{05B37356-E86D-4D46-BAB1-2B177604A598}" dt="2023-05-20T07:25:25.702" v="0"/>
        <pc:sldMkLst>
          <pc:docMk/>
          <pc:sldMk cId="188563685" sldId="1147"/>
        </pc:sldMkLst>
        <pc:spChg chg="mod">
          <ac:chgData name="Hernandez, Adrianna@ARB" userId="ff9a08c0-5ef4-48e9-b9f5-adaf45cec103" providerId="ADAL" clId="{05B37356-E86D-4D46-BAB1-2B177604A598}" dt="2023-05-20T07:25:25.702" v="0"/>
          <ac:spMkLst>
            <pc:docMk/>
            <pc:sldMk cId="188563685" sldId="1147"/>
            <ac:spMk id="2" creationId="{00000000-0000-0000-0000-000000000000}"/>
          </ac:spMkLst>
        </pc:spChg>
      </pc:sldChg>
      <pc:sldChg chg="add">
        <pc:chgData name="Hernandez, Adrianna@ARB" userId="ff9a08c0-5ef4-48e9-b9f5-adaf45cec103" providerId="ADAL" clId="{05B37356-E86D-4D46-BAB1-2B177604A598}" dt="2023-05-20T07:25:44.780" v="1"/>
        <pc:sldMkLst>
          <pc:docMk/>
          <pc:sldMk cId="3597916852" sldId="1150"/>
        </pc:sldMkLst>
      </pc:sldChg>
      <pc:sldChg chg="modSp add mod">
        <pc:chgData name="Hernandez, Adrianna@ARB" userId="ff9a08c0-5ef4-48e9-b9f5-adaf45cec103" providerId="ADAL" clId="{05B37356-E86D-4D46-BAB1-2B177604A598}" dt="2023-05-20T07:27:29.320" v="13" actId="255"/>
        <pc:sldMkLst>
          <pc:docMk/>
          <pc:sldMk cId="1441060073" sldId="1797"/>
        </pc:sldMkLst>
        <pc:spChg chg="mod">
          <ac:chgData name="Hernandez, Adrianna@ARB" userId="ff9a08c0-5ef4-48e9-b9f5-adaf45cec103" providerId="ADAL" clId="{05B37356-E86D-4D46-BAB1-2B177604A598}" dt="2023-05-20T07:27:29.320" v="13" actId="255"/>
          <ac:spMkLst>
            <pc:docMk/>
            <pc:sldMk cId="1441060073" sldId="1797"/>
            <ac:spMk id="7" creationId="{2A8E0474-0490-4A03-99C2-8D7D7876716E}"/>
          </ac:spMkLst>
        </pc:spChg>
      </pc:sldChg>
      <pc:sldChg chg="add">
        <pc:chgData name="Hernandez, Adrianna@ARB" userId="ff9a08c0-5ef4-48e9-b9f5-adaf45cec103" providerId="ADAL" clId="{05B37356-E86D-4D46-BAB1-2B177604A598}" dt="2023-05-20T07:27:49.069" v="14"/>
        <pc:sldMkLst>
          <pc:docMk/>
          <pc:sldMk cId="2176558509" sldId="1801"/>
        </pc:sldMkLst>
      </pc:sldChg>
      <pc:sldChg chg="modSp add mod">
        <pc:chgData name="Hernandez, Adrianna@ARB" userId="ff9a08c0-5ef4-48e9-b9f5-adaf45cec103" providerId="ADAL" clId="{05B37356-E86D-4D46-BAB1-2B177604A598}" dt="2023-05-20T07:27:14.687" v="12" actId="255"/>
        <pc:sldMkLst>
          <pc:docMk/>
          <pc:sldMk cId="249300128" sldId="1816"/>
        </pc:sldMkLst>
        <pc:spChg chg="mod">
          <ac:chgData name="Hernandez, Adrianna@ARB" userId="ff9a08c0-5ef4-48e9-b9f5-adaf45cec103" providerId="ADAL" clId="{05B37356-E86D-4D46-BAB1-2B177604A598}" dt="2023-05-20T07:26:45.744" v="6" actId="14100"/>
          <ac:spMkLst>
            <pc:docMk/>
            <pc:sldMk cId="249300128" sldId="1816"/>
            <ac:spMk id="2" creationId="{9E8B6DF4-A027-67D4-A716-94A7AA7DCD8D}"/>
          </ac:spMkLst>
        </pc:spChg>
        <pc:spChg chg="mod">
          <ac:chgData name="Hernandez, Adrianna@ARB" userId="ff9a08c0-5ef4-48e9-b9f5-adaf45cec103" providerId="ADAL" clId="{05B37356-E86D-4D46-BAB1-2B177604A598}" dt="2023-05-20T07:27:14.687" v="12" actId="255"/>
          <ac:spMkLst>
            <pc:docMk/>
            <pc:sldMk cId="249300128" sldId="1816"/>
            <ac:spMk id="5" creationId="{84DF6B00-BCE2-F4BF-54CE-963B154CA71C}"/>
          </ac:spMkLst>
        </pc:spChg>
      </pc:sldChg>
      <pc:sldChg chg="add">
        <pc:chgData name="Hernandez, Adrianna@ARB" userId="ff9a08c0-5ef4-48e9-b9f5-adaf45cec103" providerId="ADAL" clId="{05B37356-E86D-4D46-BAB1-2B177604A598}" dt="2023-05-20T07:25:54.913" v="2"/>
        <pc:sldMkLst>
          <pc:docMk/>
          <pc:sldMk cId="2637539838" sldId="1824"/>
        </pc:sldMkLst>
      </pc:sldChg>
      <pc:sldChg chg="modSp add mod">
        <pc:chgData name="Hernandez, Adrianna@ARB" userId="ff9a08c0-5ef4-48e9-b9f5-adaf45cec103" providerId="ADAL" clId="{05B37356-E86D-4D46-BAB1-2B177604A598}" dt="2023-05-20T07:29:28.405" v="23" actId="27636"/>
        <pc:sldMkLst>
          <pc:docMk/>
          <pc:sldMk cId="4222871548" sldId="1826"/>
        </pc:sldMkLst>
        <pc:spChg chg="mod">
          <ac:chgData name="Hernandez, Adrianna@ARB" userId="ff9a08c0-5ef4-48e9-b9f5-adaf45cec103" providerId="ADAL" clId="{05B37356-E86D-4D46-BAB1-2B177604A598}" dt="2023-05-20T07:29:28.405" v="23" actId="27636"/>
          <ac:spMkLst>
            <pc:docMk/>
            <pc:sldMk cId="4222871548" sldId="1826"/>
            <ac:spMk id="2" creationId="{50FF34DF-B209-ED21-8907-F3BEA44B5FDB}"/>
          </ac:spMkLst>
        </pc:spChg>
      </pc:sldChg>
      <pc:sldChg chg="modSp add mod">
        <pc:chgData name="Hernandez, Adrianna@ARB" userId="ff9a08c0-5ef4-48e9-b9f5-adaf45cec103" providerId="ADAL" clId="{05B37356-E86D-4D46-BAB1-2B177604A598}" dt="2023-05-20T07:32:41.083" v="55" actId="20577"/>
        <pc:sldMkLst>
          <pc:docMk/>
          <pc:sldMk cId="3809387791" sldId="1827"/>
        </pc:sldMkLst>
        <pc:spChg chg="mod">
          <ac:chgData name="Hernandez, Adrianna@ARB" userId="ff9a08c0-5ef4-48e9-b9f5-adaf45cec103" providerId="ADAL" clId="{05B37356-E86D-4D46-BAB1-2B177604A598}" dt="2023-05-20T07:32:41.083" v="55" actId="20577"/>
          <ac:spMkLst>
            <pc:docMk/>
            <pc:sldMk cId="3809387791" sldId="1827"/>
            <ac:spMk id="2" creationId="{717204F4-B089-B20F-6ABF-C38C109E478C}"/>
          </ac:spMkLst>
        </pc:spChg>
        <pc:graphicFrameChg chg="mod">
          <ac:chgData name="Hernandez, Adrianna@ARB" userId="ff9a08c0-5ef4-48e9-b9f5-adaf45cec103" providerId="ADAL" clId="{05B37356-E86D-4D46-BAB1-2B177604A598}" dt="2023-05-20T07:30:41.076" v="31" actId="255"/>
          <ac:graphicFrameMkLst>
            <pc:docMk/>
            <pc:sldMk cId="3809387791" sldId="1827"/>
            <ac:graphicFrameMk id="5" creationId="{A26780B6-0C4B-40B8-3641-867DDF5486FF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891CE-0A30-43EE-B0CC-8A87495E18F2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4A01866-9616-4134-8DC3-54A2C9C3DCBA}">
      <dgm:prSet phldrT="[Text]" custT="1"/>
      <dgm:spPr/>
      <dgm:t>
        <a:bodyPr/>
        <a:lstStyle/>
        <a:p>
          <a:r>
            <a:rPr lang="es-ES" sz="2000" b="1" dirty="0"/>
            <a:t>Resumen del Programa de Protección del Aire Comunitario</a:t>
          </a:r>
          <a:endParaRPr lang="en-US" sz="2000" b="1" dirty="0"/>
        </a:p>
      </dgm:t>
    </dgm:pt>
    <dgm:pt modelId="{B3A83C29-C8AC-4C24-AF8E-4835EFF2D2C0}" type="parTrans" cxnId="{372ED064-365F-487A-A81E-D8BFFE1C6819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BE47DF0C-6A5F-4695-8315-B2E41464294E}" type="sibTrans" cxnId="{372ED064-365F-487A-A81E-D8BFFE1C6819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48AA19EB-501E-475A-AA99-C88DA0202059}">
      <dgm:prSet phldrT="[Text]" custT="1"/>
      <dgm:spPr/>
      <dgm:t>
        <a:bodyPr/>
        <a:lstStyle/>
        <a:p>
          <a:r>
            <a:rPr lang="en-US" sz="2400" b="1" dirty="0" err="1"/>
            <a:t>Estrategias</a:t>
          </a:r>
          <a:r>
            <a:rPr lang="en-US" sz="2400" b="1" dirty="0"/>
            <a:t> </a:t>
          </a:r>
          <a:r>
            <a:rPr lang="en-US" sz="2400" b="1" dirty="0" err="1"/>
            <a:t>estatales</a:t>
          </a:r>
          <a:r>
            <a:rPr lang="en-US" sz="2400" b="1" dirty="0"/>
            <a:t> para </a:t>
          </a:r>
          <a:r>
            <a:rPr lang="en-US" sz="2400" b="1" dirty="0" err="1"/>
            <a:t>fuentes</a:t>
          </a:r>
          <a:r>
            <a:rPr lang="en-US" sz="2400" b="1" dirty="0"/>
            <a:t> </a:t>
          </a:r>
          <a:r>
            <a:rPr lang="en-US" sz="2400" b="1" dirty="0" err="1"/>
            <a:t>móviles</a:t>
          </a:r>
          <a:endParaRPr lang="en-US" sz="2400" b="1" dirty="0"/>
        </a:p>
      </dgm:t>
    </dgm:pt>
    <dgm:pt modelId="{44C92FEC-EDE6-473A-B90A-7CF8AA19A8C6}" type="parTrans" cxnId="{36263205-C324-426F-8351-11C00D1C548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BB381F8D-6348-461A-8750-432D2519C555}" type="sibTrans" cxnId="{36263205-C324-426F-8351-11C00D1C548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8FF01456-E5DC-43FA-BEB2-200A6135A29E}">
      <dgm:prSet phldrT="[Text]" custT="1"/>
      <dgm:spPr/>
      <dgm:t>
        <a:bodyPr/>
        <a:lstStyle/>
        <a:p>
          <a:r>
            <a:rPr lang="en-US" sz="2400" b="1" dirty="0"/>
            <a:t>PEAQS/ALPR Pilot Study</a:t>
          </a:r>
        </a:p>
      </dgm:t>
    </dgm:pt>
    <dgm:pt modelId="{5E68A017-F915-4B34-948D-17EEDF201343}" type="parTrans" cxnId="{3A238003-44B4-4C6F-AEF3-0880702D000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DB990932-6CC9-4991-8D43-4A5907A04359}" type="sibTrans" cxnId="{3A238003-44B4-4C6F-AEF3-0880702D000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0D885CEE-4225-4219-A087-32F2F9F48FA2}">
      <dgm:prSet custT="1"/>
      <dgm:spPr/>
      <dgm:t>
        <a:bodyPr/>
        <a:lstStyle/>
        <a:p>
          <a:r>
            <a:rPr lang="en-US" sz="2400" b="1" dirty="0" err="1"/>
            <a:t>Esfuerzos</a:t>
          </a:r>
          <a:r>
            <a:rPr lang="en-US" sz="2400" b="1" dirty="0"/>
            <a:t> de </a:t>
          </a:r>
          <a:r>
            <a:rPr lang="en-US" sz="2400" b="1" dirty="0" err="1"/>
            <a:t>cumplimiento</a:t>
          </a:r>
          <a:endParaRPr lang="en-US" sz="2400" b="1" dirty="0"/>
        </a:p>
      </dgm:t>
    </dgm:pt>
    <dgm:pt modelId="{903AA05A-9AE1-4CE1-9F82-9B93154035BA}" type="parTrans" cxnId="{A7B4BDEC-FD20-48BB-A23F-171207C9848A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07BC0E1E-61B7-4006-A990-72C250F86B42}" type="sibTrans" cxnId="{A7B4BDEC-FD20-48BB-A23F-171207C9848A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B06D2F8F-EBC5-441E-AEE9-759B2A66A266}">
      <dgm:prSet custT="1"/>
      <dgm:spPr/>
      <dgm:t>
        <a:bodyPr/>
        <a:lstStyle/>
        <a:p>
          <a:r>
            <a:rPr lang="es-ES" sz="2800" b="1" dirty="0"/>
            <a:t>Cómo reportar una queja al estado</a:t>
          </a:r>
          <a:endParaRPr lang="en-US" sz="2800" b="1" dirty="0"/>
        </a:p>
      </dgm:t>
    </dgm:pt>
    <dgm:pt modelId="{FC964D1C-1A3E-46AE-AC6B-4B8A9C344DEC}" type="parTrans" cxnId="{64034AA2-5E41-4222-A3CD-B70DE65777E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E2893254-4071-462A-9531-BB8FAA843613}" type="sibTrans" cxnId="{64034AA2-5E41-4222-A3CD-B70DE65777E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2578129F-C56B-4425-A2F1-DE133D4E64E1}" type="pres">
      <dgm:prSet presAssocID="{9B2891CE-0A30-43EE-B0CC-8A87495E18F2}" presName="Name0" presStyleCnt="0">
        <dgm:presLayoutVars>
          <dgm:chMax val="7"/>
          <dgm:chPref val="7"/>
          <dgm:dir/>
        </dgm:presLayoutVars>
      </dgm:prSet>
      <dgm:spPr/>
    </dgm:pt>
    <dgm:pt modelId="{D0E06721-6ED2-4A55-BF2B-1ACF96F5B87D}" type="pres">
      <dgm:prSet presAssocID="{9B2891CE-0A30-43EE-B0CC-8A87495E18F2}" presName="Name1" presStyleCnt="0"/>
      <dgm:spPr/>
    </dgm:pt>
    <dgm:pt modelId="{1531A583-981F-4FB4-9391-3DE7369A322E}" type="pres">
      <dgm:prSet presAssocID="{9B2891CE-0A30-43EE-B0CC-8A87495E18F2}" presName="cycle" presStyleCnt="0"/>
      <dgm:spPr/>
    </dgm:pt>
    <dgm:pt modelId="{77161C0A-DBD8-4571-9C46-456835CF851F}" type="pres">
      <dgm:prSet presAssocID="{9B2891CE-0A30-43EE-B0CC-8A87495E18F2}" presName="srcNode" presStyleLbl="node1" presStyleIdx="0" presStyleCnt="5"/>
      <dgm:spPr/>
    </dgm:pt>
    <dgm:pt modelId="{1329E1DB-791D-4D12-9598-F75A5C55C9D6}" type="pres">
      <dgm:prSet presAssocID="{9B2891CE-0A30-43EE-B0CC-8A87495E18F2}" presName="conn" presStyleLbl="parChTrans1D2" presStyleIdx="0" presStyleCnt="1"/>
      <dgm:spPr/>
    </dgm:pt>
    <dgm:pt modelId="{4EE4BAEA-A168-4433-AC32-DD9136E59A2E}" type="pres">
      <dgm:prSet presAssocID="{9B2891CE-0A30-43EE-B0CC-8A87495E18F2}" presName="extraNode" presStyleLbl="node1" presStyleIdx="0" presStyleCnt="5"/>
      <dgm:spPr/>
    </dgm:pt>
    <dgm:pt modelId="{D3E8B603-4176-4267-BCDB-EBF70B121EEF}" type="pres">
      <dgm:prSet presAssocID="{9B2891CE-0A30-43EE-B0CC-8A87495E18F2}" presName="dstNode" presStyleLbl="node1" presStyleIdx="0" presStyleCnt="5"/>
      <dgm:spPr/>
    </dgm:pt>
    <dgm:pt modelId="{F6E87D14-5D53-4B2B-A3BC-E9D6EE6A5751}" type="pres">
      <dgm:prSet presAssocID="{14A01866-9616-4134-8DC3-54A2C9C3DCBA}" presName="text_1" presStyleLbl="node1" presStyleIdx="0" presStyleCnt="5">
        <dgm:presLayoutVars>
          <dgm:bulletEnabled val="1"/>
        </dgm:presLayoutVars>
      </dgm:prSet>
      <dgm:spPr/>
    </dgm:pt>
    <dgm:pt modelId="{906FDCE5-501D-4587-9659-934014650B2F}" type="pres">
      <dgm:prSet presAssocID="{14A01866-9616-4134-8DC3-54A2C9C3DCBA}" presName="accent_1" presStyleCnt="0"/>
      <dgm:spPr/>
    </dgm:pt>
    <dgm:pt modelId="{898A3341-C478-46E6-937A-C93EC2179D45}" type="pres">
      <dgm:prSet presAssocID="{14A01866-9616-4134-8DC3-54A2C9C3DCBA}" presName="accentRepeatNode" presStyleLbl="solidFgAcc1" presStyleIdx="0" presStyleCnt="5"/>
      <dgm:spPr>
        <a:prstGeom prst="rightArrow">
          <a:avLst/>
        </a:prstGeom>
      </dgm:spPr>
    </dgm:pt>
    <dgm:pt modelId="{252CAB88-0EA8-40BD-9CA3-0A2782E6FA36}" type="pres">
      <dgm:prSet presAssocID="{48AA19EB-501E-475A-AA99-C88DA0202059}" presName="text_2" presStyleLbl="node1" presStyleIdx="1" presStyleCnt="5">
        <dgm:presLayoutVars>
          <dgm:bulletEnabled val="1"/>
        </dgm:presLayoutVars>
      </dgm:prSet>
      <dgm:spPr/>
    </dgm:pt>
    <dgm:pt modelId="{5EAE61F6-2D84-4A6F-B991-3F000CD4A89C}" type="pres">
      <dgm:prSet presAssocID="{48AA19EB-501E-475A-AA99-C88DA0202059}" presName="accent_2" presStyleCnt="0"/>
      <dgm:spPr/>
    </dgm:pt>
    <dgm:pt modelId="{01E2FD4D-9A2E-4D45-9D13-17F82D0A4851}" type="pres">
      <dgm:prSet presAssocID="{48AA19EB-501E-475A-AA99-C88DA0202059}" presName="accentRepeatNode" presStyleLbl="solidFgAcc1" presStyleIdx="1" presStyleCnt="5"/>
      <dgm:spPr>
        <a:prstGeom prst="rightArrow">
          <a:avLst/>
        </a:prstGeom>
      </dgm:spPr>
    </dgm:pt>
    <dgm:pt modelId="{96378ED2-60BA-4235-9B8E-F477A4597C59}" type="pres">
      <dgm:prSet presAssocID="{0D885CEE-4225-4219-A087-32F2F9F48FA2}" presName="text_3" presStyleLbl="node1" presStyleIdx="2" presStyleCnt="5">
        <dgm:presLayoutVars>
          <dgm:bulletEnabled val="1"/>
        </dgm:presLayoutVars>
      </dgm:prSet>
      <dgm:spPr/>
    </dgm:pt>
    <dgm:pt modelId="{C280449E-910E-435F-BC79-68E0450F3652}" type="pres">
      <dgm:prSet presAssocID="{0D885CEE-4225-4219-A087-32F2F9F48FA2}" presName="accent_3" presStyleCnt="0"/>
      <dgm:spPr/>
    </dgm:pt>
    <dgm:pt modelId="{0E50EC62-ED45-42AD-8924-6D730A42F49C}" type="pres">
      <dgm:prSet presAssocID="{0D885CEE-4225-4219-A087-32F2F9F48FA2}" presName="accentRepeatNode" presStyleLbl="solidFgAcc1" presStyleIdx="2" presStyleCnt="5"/>
      <dgm:spPr>
        <a:prstGeom prst="rightArrow">
          <a:avLst/>
        </a:prstGeom>
      </dgm:spPr>
    </dgm:pt>
    <dgm:pt modelId="{66D0FC22-1C7F-4383-B0A2-9701B434B046}" type="pres">
      <dgm:prSet presAssocID="{8FF01456-E5DC-43FA-BEB2-200A6135A29E}" presName="text_4" presStyleLbl="node1" presStyleIdx="3" presStyleCnt="5">
        <dgm:presLayoutVars>
          <dgm:bulletEnabled val="1"/>
        </dgm:presLayoutVars>
      </dgm:prSet>
      <dgm:spPr/>
    </dgm:pt>
    <dgm:pt modelId="{4E3FC939-4AD0-4FBB-BA35-0C4458D6A14D}" type="pres">
      <dgm:prSet presAssocID="{8FF01456-E5DC-43FA-BEB2-200A6135A29E}" presName="accent_4" presStyleCnt="0"/>
      <dgm:spPr/>
    </dgm:pt>
    <dgm:pt modelId="{FD8DB18B-AD8C-4D62-9953-67B4112A6476}" type="pres">
      <dgm:prSet presAssocID="{8FF01456-E5DC-43FA-BEB2-200A6135A29E}" presName="accentRepeatNode" presStyleLbl="solidFgAcc1" presStyleIdx="3" presStyleCnt="5"/>
      <dgm:spPr>
        <a:prstGeom prst="rightArrow">
          <a:avLst/>
        </a:prstGeom>
      </dgm:spPr>
    </dgm:pt>
    <dgm:pt modelId="{643187D4-EA95-444B-B584-FB0D7A0D98BE}" type="pres">
      <dgm:prSet presAssocID="{B06D2F8F-EBC5-441E-AEE9-759B2A66A266}" presName="text_5" presStyleLbl="node1" presStyleIdx="4" presStyleCnt="5">
        <dgm:presLayoutVars>
          <dgm:bulletEnabled val="1"/>
        </dgm:presLayoutVars>
      </dgm:prSet>
      <dgm:spPr/>
    </dgm:pt>
    <dgm:pt modelId="{34C7AF1B-471C-4560-93EE-F7442DA75DA3}" type="pres">
      <dgm:prSet presAssocID="{B06D2F8F-EBC5-441E-AEE9-759B2A66A266}" presName="accent_5" presStyleCnt="0"/>
      <dgm:spPr/>
    </dgm:pt>
    <dgm:pt modelId="{48F528A0-6477-4609-AB12-7F8EB5712E6A}" type="pres">
      <dgm:prSet presAssocID="{B06D2F8F-EBC5-441E-AEE9-759B2A66A266}" presName="accentRepeatNode" presStyleLbl="solidFgAcc1" presStyleIdx="4" presStyleCnt="5"/>
      <dgm:spPr>
        <a:prstGeom prst="rightArrow">
          <a:avLst/>
        </a:prstGeom>
      </dgm:spPr>
    </dgm:pt>
  </dgm:ptLst>
  <dgm:cxnLst>
    <dgm:cxn modelId="{3A238003-44B4-4C6F-AEF3-0880702D0003}" srcId="{9B2891CE-0A30-43EE-B0CC-8A87495E18F2}" destId="{8FF01456-E5DC-43FA-BEB2-200A6135A29E}" srcOrd="3" destOrd="0" parTransId="{5E68A017-F915-4B34-948D-17EEDF201343}" sibTransId="{DB990932-6CC9-4991-8D43-4A5907A04359}"/>
    <dgm:cxn modelId="{36263205-C324-426F-8351-11C00D1C5486}" srcId="{9B2891CE-0A30-43EE-B0CC-8A87495E18F2}" destId="{48AA19EB-501E-475A-AA99-C88DA0202059}" srcOrd="1" destOrd="0" parTransId="{44C92FEC-EDE6-473A-B90A-7CF8AA19A8C6}" sibTransId="{BB381F8D-6348-461A-8750-432D2519C555}"/>
    <dgm:cxn modelId="{372ED064-365F-487A-A81E-D8BFFE1C6819}" srcId="{9B2891CE-0A30-43EE-B0CC-8A87495E18F2}" destId="{14A01866-9616-4134-8DC3-54A2C9C3DCBA}" srcOrd="0" destOrd="0" parTransId="{B3A83C29-C8AC-4C24-AF8E-4835EFF2D2C0}" sibTransId="{BE47DF0C-6A5F-4695-8315-B2E41464294E}"/>
    <dgm:cxn modelId="{B30EF84A-2E4C-4641-A732-929DBAB5BC13}" type="presOf" srcId="{9B2891CE-0A30-43EE-B0CC-8A87495E18F2}" destId="{2578129F-C56B-4425-A2F1-DE133D4E64E1}" srcOrd="0" destOrd="0" presId="urn:microsoft.com/office/officeart/2008/layout/VerticalCurvedList"/>
    <dgm:cxn modelId="{54907E4D-4F09-4A2C-BA6E-CACB2A4976AB}" type="presOf" srcId="{8FF01456-E5DC-43FA-BEB2-200A6135A29E}" destId="{66D0FC22-1C7F-4383-B0A2-9701B434B046}" srcOrd="0" destOrd="0" presId="urn:microsoft.com/office/officeart/2008/layout/VerticalCurvedList"/>
    <dgm:cxn modelId="{9157EE55-28A5-4884-A169-AAA790C1DADC}" type="presOf" srcId="{B06D2F8F-EBC5-441E-AEE9-759B2A66A266}" destId="{643187D4-EA95-444B-B584-FB0D7A0D98BE}" srcOrd="0" destOrd="0" presId="urn:microsoft.com/office/officeart/2008/layout/VerticalCurvedList"/>
    <dgm:cxn modelId="{3254DB84-FDDB-4812-A500-3A13A1E0F81F}" type="presOf" srcId="{0D885CEE-4225-4219-A087-32F2F9F48FA2}" destId="{96378ED2-60BA-4235-9B8E-F477A4597C59}" srcOrd="0" destOrd="0" presId="urn:microsoft.com/office/officeart/2008/layout/VerticalCurvedList"/>
    <dgm:cxn modelId="{26432B9C-FC8A-4444-BD00-D9CC2B0942FA}" type="presOf" srcId="{14A01866-9616-4134-8DC3-54A2C9C3DCBA}" destId="{F6E87D14-5D53-4B2B-A3BC-E9D6EE6A5751}" srcOrd="0" destOrd="0" presId="urn:microsoft.com/office/officeart/2008/layout/VerticalCurvedList"/>
    <dgm:cxn modelId="{64034AA2-5E41-4222-A3CD-B70DE65777E3}" srcId="{9B2891CE-0A30-43EE-B0CC-8A87495E18F2}" destId="{B06D2F8F-EBC5-441E-AEE9-759B2A66A266}" srcOrd="4" destOrd="0" parTransId="{FC964D1C-1A3E-46AE-AC6B-4B8A9C344DEC}" sibTransId="{E2893254-4071-462A-9531-BB8FAA843613}"/>
    <dgm:cxn modelId="{6A3DCFC1-1192-4651-A3D4-C3A887710F39}" type="presOf" srcId="{48AA19EB-501E-475A-AA99-C88DA0202059}" destId="{252CAB88-0EA8-40BD-9CA3-0A2782E6FA36}" srcOrd="0" destOrd="0" presId="urn:microsoft.com/office/officeart/2008/layout/VerticalCurvedList"/>
    <dgm:cxn modelId="{3888AED5-F681-43A4-AB11-B979376512C7}" type="presOf" srcId="{BE47DF0C-6A5F-4695-8315-B2E41464294E}" destId="{1329E1DB-791D-4D12-9598-F75A5C55C9D6}" srcOrd="0" destOrd="0" presId="urn:microsoft.com/office/officeart/2008/layout/VerticalCurvedList"/>
    <dgm:cxn modelId="{A7B4BDEC-FD20-48BB-A23F-171207C9848A}" srcId="{9B2891CE-0A30-43EE-B0CC-8A87495E18F2}" destId="{0D885CEE-4225-4219-A087-32F2F9F48FA2}" srcOrd="2" destOrd="0" parTransId="{903AA05A-9AE1-4CE1-9F82-9B93154035BA}" sibTransId="{07BC0E1E-61B7-4006-A990-72C250F86B42}"/>
    <dgm:cxn modelId="{A9B05F22-8412-41E6-8AE9-A7332BDD9B4A}" type="presParOf" srcId="{2578129F-C56B-4425-A2F1-DE133D4E64E1}" destId="{D0E06721-6ED2-4A55-BF2B-1ACF96F5B87D}" srcOrd="0" destOrd="0" presId="urn:microsoft.com/office/officeart/2008/layout/VerticalCurvedList"/>
    <dgm:cxn modelId="{6EC0013B-32FF-4FCF-97C0-CF6CDC5F7CE0}" type="presParOf" srcId="{D0E06721-6ED2-4A55-BF2B-1ACF96F5B87D}" destId="{1531A583-981F-4FB4-9391-3DE7369A322E}" srcOrd="0" destOrd="0" presId="urn:microsoft.com/office/officeart/2008/layout/VerticalCurvedList"/>
    <dgm:cxn modelId="{B48D2AEF-3631-4D18-A7FB-25897117C1AE}" type="presParOf" srcId="{1531A583-981F-4FB4-9391-3DE7369A322E}" destId="{77161C0A-DBD8-4571-9C46-456835CF851F}" srcOrd="0" destOrd="0" presId="urn:microsoft.com/office/officeart/2008/layout/VerticalCurvedList"/>
    <dgm:cxn modelId="{829BC716-2F8D-4095-A282-F30E4605739B}" type="presParOf" srcId="{1531A583-981F-4FB4-9391-3DE7369A322E}" destId="{1329E1DB-791D-4D12-9598-F75A5C55C9D6}" srcOrd="1" destOrd="0" presId="urn:microsoft.com/office/officeart/2008/layout/VerticalCurvedList"/>
    <dgm:cxn modelId="{B3153502-A44F-4F5C-92D3-E7D90FA0A3ED}" type="presParOf" srcId="{1531A583-981F-4FB4-9391-3DE7369A322E}" destId="{4EE4BAEA-A168-4433-AC32-DD9136E59A2E}" srcOrd="2" destOrd="0" presId="urn:microsoft.com/office/officeart/2008/layout/VerticalCurvedList"/>
    <dgm:cxn modelId="{A818AE64-5621-48AC-AC35-A824F3382EF7}" type="presParOf" srcId="{1531A583-981F-4FB4-9391-3DE7369A322E}" destId="{D3E8B603-4176-4267-BCDB-EBF70B121EEF}" srcOrd="3" destOrd="0" presId="urn:microsoft.com/office/officeart/2008/layout/VerticalCurvedList"/>
    <dgm:cxn modelId="{EBB31830-018F-428B-8E0E-8B8C82045F4F}" type="presParOf" srcId="{D0E06721-6ED2-4A55-BF2B-1ACF96F5B87D}" destId="{F6E87D14-5D53-4B2B-A3BC-E9D6EE6A5751}" srcOrd="1" destOrd="0" presId="urn:microsoft.com/office/officeart/2008/layout/VerticalCurvedList"/>
    <dgm:cxn modelId="{652921C0-AE89-4DED-B7BD-A5F985BDB73C}" type="presParOf" srcId="{D0E06721-6ED2-4A55-BF2B-1ACF96F5B87D}" destId="{906FDCE5-501D-4587-9659-934014650B2F}" srcOrd="2" destOrd="0" presId="urn:microsoft.com/office/officeart/2008/layout/VerticalCurvedList"/>
    <dgm:cxn modelId="{00F3BDC0-DE77-4B11-9840-5B41BAB86C26}" type="presParOf" srcId="{906FDCE5-501D-4587-9659-934014650B2F}" destId="{898A3341-C478-46E6-937A-C93EC2179D45}" srcOrd="0" destOrd="0" presId="urn:microsoft.com/office/officeart/2008/layout/VerticalCurvedList"/>
    <dgm:cxn modelId="{6EE672FB-C07F-4545-AB05-C3C1328A2C20}" type="presParOf" srcId="{D0E06721-6ED2-4A55-BF2B-1ACF96F5B87D}" destId="{252CAB88-0EA8-40BD-9CA3-0A2782E6FA36}" srcOrd="3" destOrd="0" presId="urn:microsoft.com/office/officeart/2008/layout/VerticalCurvedList"/>
    <dgm:cxn modelId="{D7D7DB21-EFD1-4B83-BE61-FB7917C987BB}" type="presParOf" srcId="{D0E06721-6ED2-4A55-BF2B-1ACF96F5B87D}" destId="{5EAE61F6-2D84-4A6F-B991-3F000CD4A89C}" srcOrd="4" destOrd="0" presId="urn:microsoft.com/office/officeart/2008/layout/VerticalCurvedList"/>
    <dgm:cxn modelId="{B79A202A-9F54-4D0E-9750-7F5548AF400B}" type="presParOf" srcId="{5EAE61F6-2D84-4A6F-B991-3F000CD4A89C}" destId="{01E2FD4D-9A2E-4D45-9D13-17F82D0A4851}" srcOrd="0" destOrd="0" presId="urn:microsoft.com/office/officeart/2008/layout/VerticalCurvedList"/>
    <dgm:cxn modelId="{B1DE3F9C-93A7-4DD3-A960-230603460600}" type="presParOf" srcId="{D0E06721-6ED2-4A55-BF2B-1ACF96F5B87D}" destId="{96378ED2-60BA-4235-9B8E-F477A4597C59}" srcOrd="5" destOrd="0" presId="urn:microsoft.com/office/officeart/2008/layout/VerticalCurvedList"/>
    <dgm:cxn modelId="{D0FAF8D5-E1B3-437D-94EA-8EFAA601E69B}" type="presParOf" srcId="{D0E06721-6ED2-4A55-BF2B-1ACF96F5B87D}" destId="{C280449E-910E-435F-BC79-68E0450F3652}" srcOrd="6" destOrd="0" presId="urn:microsoft.com/office/officeart/2008/layout/VerticalCurvedList"/>
    <dgm:cxn modelId="{C9710642-6EF7-4518-B37F-16AEE2EF64C6}" type="presParOf" srcId="{C280449E-910E-435F-BC79-68E0450F3652}" destId="{0E50EC62-ED45-42AD-8924-6D730A42F49C}" srcOrd="0" destOrd="0" presId="urn:microsoft.com/office/officeart/2008/layout/VerticalCurvedList"/>
    <dgm:cxn modelId="{87E60355-1DD8-4456-AFAC-8837CEA501E7}" type="presParOf" srcId="{D0E06721-6ED2-4A55-BF2B-1ACF96F5B87D}" destId="{66D0FC22-1C7F-4383-B0A2-9701B434B046}" srcOrd="7" destOrd="0" presId="urn:microsoft.com/office/officeart/2008/layout/VerticalCurvedList"/>
    <dgm:cxn modelId="{A5339CC8-F946-4040-879B-CC5FDF5746F0}" type="presParOf" srcId="{D0E06721-6ED2-4A55-BF2B-1ACF96F5B87D}" destId="{4E3FC939-4AD0-4FBB-BA35-0C4458D6A14D}" srcOrd="8" destOrd="0" presId="urn:microsoft.com/office/officeart/2008/layout/VerticalCurvedList"/>
    <dgm:cxn modelId="{F003C327-4E1C-48B0-85C3-7D32024782F2}" type="presParOf" srcId="{4E3FC939-4AD0-4FBB-BA35-0C4458D6A14D}" destId="{FD8DB18B-AD8C-4D62-9953-67B4112A6476}" srcOrd="0" destOrd="0" presId="urn:microsoft.com/office/officeart/2008/layout/VerticalCurvedList"/>
    <dgm:cxn modelId="{00FEF876-FAB0-43D8-ADD4-2C4D1D39407A}" type="presParOf" srcId="{D0E06721-6ED2-4A55-BF2B-1ACF96F5B87D}" destId="{643187D4-EA95-444B-B584-FB0D7A0D98BE}" srcOrd="9" destOrd="0" presId="urn:microsoft.com/office/officeart/2008/layout/VerticalCurvedList"/>
    <dgm:cxn modelId="{0734FF60-70DA-4A8E-9C60-F8689E0E5EC8}" type="presParOf" srcId="{D0E06721-6ED2-4A55-BF2B-1ACF96F5B87D}" destId="{34C7AF1B-471C-4560-93EE-F7442DA75DA3}" srcOrd="10" destOrd="0" presId="urn:microsoft.com/office/officeart/2008/layout/VerticalCurvedList"/>
    <dgm:cxn modelId="{CD05F51C-CAFF-4CDB-B40A-09D483BB6E4B}" type="presParOf" srcId="{34C7AF1B-471C-4560-93EE-F7442DA75DA3}" destId="{48F528A0-6477-4609-AB12-7F8EB5712E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5EA68F-4306-44BD-A076-F387CF001E05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C44F89B-BA6C-49E4-8FB6-6B3B30E1A7BD}">
      <dgm:prSet phldrT="[Text]"/>
      <dgm:spPr/>
      <dgm:t>
        <a:bodyPr/>
        <a:lstStyle/>
        <a:p>
          <a:r>
            <a:rPr lang="es" dirty="0"/>
            <a:t>2 de Mayo</a:t>
          </a:r>
        </a:p>
      </dgm:t>
    </dgm:pt>
    <dgm:pt modelId="{A6EDBC3B-AE96-47BD-BBDB-67878F1CE038}" type="parTrans" cxnId="{C6813ECA-BEF2-4EEA-912E-60BEC181253A}">
      <dgm:prSet/>
      <dgm:spPr/>
      <dgm:t>
        <a:bodyPr/>
        <a:lstStyle/>
        <a:p>
          <a:endParaRPr lang="en-US"/>
        </a:p>
      </dgm:t>
    </dgm:pt>
    <dgm:pt modelId="{2C9FB10B-3692-48F1-AB54-90D141330FB4}" type="sibTrans" cxnId="{C6813ECA-BEF2-4EEA-912E-60BEC181253A}">
      <dgm:prSet/>
      <dgm:spPr/>
      <dgm:t>
        <a:bodyPr/>
        <a:lstStyle/>
        <a:p>
          <a:endParaRPr lang="en-US"/>
        </a:p>
      </dgm:t>
    </dgm:pt>
    <dgm:pt modelId="{3714EF55-5C3B-4910-8B95-864B1A898B08}">
      <dgm:prSet phldrT="[Text]"/>
      <dgm:spPr/>
      <dgm:t>
        <a:bodyPr/>
        <a:lstStyle/>
        <a:p>
          <a:r>
            <a:rPr lang="es" dirty="0"/>
            <a:t>Borrador de la Parte 1 enviado a EO para su revisión</a:t>
          </a:r>
        </a:p>
      </dgm:t>
    </dgm:pt>
    <dgm:pt modelId="{E99141D9-FC0A-48FE-A4B6-F127C0646712}" type="parTrans" cxnId="{DFC46E7C-BF3A-40BE-815F-1AA28CC631EC}">
      <dgm:prSet/>
      <dgm:spPr/>
      <dgm:t>
        <a:bodyPr/>
        <a:lstStyle/>
        <a:p>
          <a:endParaRPr lang="en-US"/>
        </a:p>
      </dgm:t>
    </dgm:pt>
    <dgm:pt modelId="{17BB7CE2-BDAA-4555-8A1D-94BDD4B34B15}" type="sibTrans" cxnId="{DFC46E7C-BF3A-40BE-815F-1AA28CC631EC}">
      <dgm:prSet/>
      <dgm:spPr/>
      <dgm:t>
        <a:bodyPr/>
        <a:lstStyle/>
        <a:p>
          <a:endParaRPr lang="en-US"/>
        </a:p>
      </dgm:t>
    </dgm:pt>
    <dgm:pt modelId="{35E7AE40-3668-4B97-B454-E7CCF969E8FA}">
      <dgm:prSet phldrT="[Text]"/>
      <dgm:spPr/>
      <dgm:t>
        <a:bodyPr/>
        <a:lstStyle/>
        <a:p>
          <a:r>
            <a:rPr lang="es" dirty="0"/>
            <a:t>15 de Mayo</a:t>
          </a:r>
        </a:p>
      </dgm:t>
    </dgm:pt>
    <dgm:pt modelId="{FCBBC309-9181-42A3-92C5-30E5C8FE96D5}" type="parTrans" cxnId="{234377AF-FB0A-4C03-8EA9-8E575632F198}">
      <dgm:prSet/>
      <dgm:spPr/>
      <dgm:t>
        <a:bodyPr/>
        <a:lstStyle/>
        <a:p>
          <a:endParaRPr lang="en-US"/>
        </a:p>
      </dgm:t>
    </dgm:pt>
    <dgm:pt modelId="{F8079C44-D5C9-4D7C-BC87-F69D091527B3}" type="sibTrans" cxnId="{234377AF-FB0A-4C03-8EA9-8E575632F198}">
      <dgm:prSet/>
      <dgm:spPr/>
      <dgm:t>
        <a:bodyPr/>
        <a:lstStyle/>
        <a:p>
          <a:endParaRPr lang="en-US"/>
        </a:p>
      </dgm:t>
    </dgm:pt>
    <dgm:pt modelId="{0161F74B-210F-4D60-9345-6A5EAE6D7970}">
      <dgm:prSet phldrT="[Text]"/>
      <dgm:spPr/>
      <dgm:t>
        <a:bodyPr/>
        <a:lstStyle/>
        <a:p>
          <a:r>
            <a:rPr lang="es" dirty="0"/>
            <a:t>Borrador de la Parte 2 enviado a EO para su revisión</a:t>
          </a:r>
        </a:p>
      </dgm:t>
    </dgm:pt>
    <dgm:pt modelId="{8802CD07-4EEC-41AC-991A-4B2CC69D8A72}" type="parTrans" cxnId="{C608892C-817F-49BF-AD01-564951D2A5EE}">
      <dgm:prSet/>
      <dgm:spPr/>
      <dgm:t>
        <a:bodyPr/>
        <a:lstStyle/>
        <a:p>
          <a:endParaRPr lang="en-US"/>
        </a:p>
      </dgm:t>
    </dgm:pt>
    <dgm:pt modelId="{F55BB2F1-03F9-4298-AE08-55AC0B8BC746}" type="sibTrans" cxnId="{C608892C-817F-49BF-AD01-564951D2A5EE}">
      <dgm:prSet/>
      <dgm:spPr/>
      <dgm:t>
        <a:bodyPr/>
        <a:lstStyle/>
        <a:p>
          <a:endParaRPr lang="en-US"/>
        </a:p>
      </dgm:t>
    </dgm:pt>
    <dgm:pt modelId="{D108DF33-32CC-4D9E-8E84-29162313E1E3}">
      <dgm:prSet phldrT="[Text]"/>
      <dgm:spPr/>
      <dgm:t>
        <a:bodyPr/>
        <a:lstStyle/>
        <a:p>
          <a:r>
            <a:rPr lang="es" dirty="0"/>
            <a:t>30 de mayo</a:t>
          </a:r>
        </a:p>
      </dgm:t>
    </dgm:pt>
    <dgm:pt modelId="{AE774938-AF07-4730-9703-012612104C8D}" type="parTrans" cxnId="{7DE6E67D-461A-4ED2-82F3-52B58DB6428F}">
      <dgm:prSet/>
      <dgm:spPr/>
      <dgm:t>
        <a:bodyPr/>
        <a:lstStyle/>
        <a:p>
          <a:endParaRPr lang="en-US"/>
        </a:p>
      </dgm:t>
    </dgm:pt>
    <dgm:pt modelId="{5A2802A0-AAFF-414C-A67B-2B8233B74B40}" type="sibTrans" cxnId="{7DE6E67D-461A-4ED2-82F3-52B58DB6428F}">
      <dgm:prSet/>
      <dgm:spPr/>
      <dgm:t>
        <a:bodyPr/>
        <a:lstStyle/>
        <a:p>
          <a:endParaRPr lang="en-US"/>
        </a:p>
      </dgm:t>
    </dgm:pt>
    <dgm:pt modelId="{646EA6A2-8290-4FD5-8473-1481604FBBF6}">
      <dgm:prSet phldrT="[Text]"/>
      <dgm:spPr/>
      <dgm:t>
        <a:bodyPr/>
        <a:lstStyle/>
        <a:p>
          <a:r>
            <a:rPr lang="es" dirty="0"/>
            <a:t>Publicar borrador completo para comentario público</a:t>
          </a:r>
        </a:p>
      </dgm:t>
    </dgm:pt>
    <dgm:pt modelId="{CCE4DB7A-E920-422F-B02E-1E74E354FB57}" type="parTrans" cxnId="{0080FCF1-B533-4F62-B559-7C146FC1097B}">
      <dgm:prSet/>
      <dgm:spPr/>
      <dgm:t>
        <a:bodyPr/>
        <a:lstStyle/>
        <a:p>
          <a:endParaRPr lang="en-US"/>
        </a:p>
      </dgm:t>
    </dgm:pt>
    <dgm:pt modelId="{1D5FDB77-00B8-43C9-BD7A-B7AD053AF0F1}" type="sibTrans" cxnId="{0080FCF1-B533-4F62-B559-7C146FC1097B}">
      <dgm:prSet/>
      <dgm:spPr/>
      <dgm:t>
        <a:bodyPr/>
        <a:lstStyle/>
        <a:p>
          <a:endParaRPr lang="en-US"/>
        </a:p>
      </dgm:t>
    </dgm:pt>
    <dgm:pt modelId="{B31F87AA-D2E6-4CE5-A151-38FF243DFE3A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s" dirty="0"/>
            <a:t>13 de junio</a:t>
          </a:r>
        </a:p>
      </dgm:t>
    </dgm:pt>
    <dgm:pt modelId="{09028054-FE1E-40FA-BE81-095E974DFE6F}" type="parTrans" cxnId="{0966C995-52E1-493A-B8F2-D1855BADC9DD}">
      <dgm:prSet/>
      <dgm:spPr/>
      <dgm:t>
        <a:bodyPr/>
        <a:lstStyle/>
        <a:p>
          <a:endParaRPr lang="en-US"/>
        </a:p>
      </dgm:t>
    </dgm:pt>
    <dgm:pt modelId="{0EF95F53-B422-4169-BD0D-97CB50856B2F}" type="sibTrans" cxnId="{0966C995-52E1-493A-B8F2-D1855BADC9DD}">
      <dgm:prSet/>
      <dgm:spPr/>
      <dgm:t>
        <a:bodyPr/>
        <a:lstStyle/>
        <a:p>
          <a:endParaRPr lang="en-US"/>
        </a:p>
      </dgm:t>
    </dgm:pt>
    <dgm:pt modelId="{5BEE7ED0-23B2-4DF8-8F10-167E0341D60D}">
      <dgm:prSet phldrT="[Text]"/>
      <dgm:spPr/>
      <dgm:t>
        <a:bodyPr/>
        <a:lstStyle/>
        <a:p>
          <a:r>
            <a:rPr lang="es" dirty="0"/>
            <a:t>Inicio del taller público</a:t>
          </a:r>
        </a:p>
      </dgm:t>
    </dgm:pt>
    <dgm:pt modelId="{92AAA483-775C-4734-A0E6-512EB74EF18B}" type="parTrans" cxnId="{FC6D49C6-5746-41D5-BBED-CB8355C27DAC}">
      <dgm:prSet/>
      <dgm:spPr/>
      <dgm:t>
        <a:bodyPr/>
        <a:lstStyle/>
        <a:p>
          <a:endParaRPr lang="en-US"/>
        </a:p>
      </dgm:t>
    </dgm:pt>
    <dgm:pt modelId="{95D1302F-81E6-48F3-8410-6653BB54E2EF}" type="sibTrans" cxnId="{FC6D49C6-5746-41D5-BBED-CB8355C27DAC}">
      <dgm:prSet/>
      <dgm:spPr/>
      <dgm:t>
        <a:bodyPr/>
        <a:lstStyle/>
        <a:p>
          <a:endParaRPr lang="en-US"/>
        </a:p>
      </dgm:t>
    </dgm:pt>
    <dgm:pt modelId="{B7A202F0-91CC-47AE-8D20-1FBA0726EF5D}">
      <dgm:prSet phldrT="[Text]"/>
      <dgm:spPr/>
      <dgm:t>
        <a:bodyPr/>
        <a:lstStyle/>
        <a:p>
          <a:r>
            <a:rPr lang="es" dirty="0"/>
            <a:t>1 de agosto</a:t>
          </a:r>
        </a:p>
      </dgm:t>
    </dgm:pt>
    <dgm:pt modelId="{0CDD992D-A767-4B3C-9341-CDE37030E699}" type="parTrans" cxnId="{50B36D52-9BC9-4307-94CB-70C3E68ADBAC}">
      <dgm:prSet/>
      <dgm:spPr/>
      <dgm:t>
        <a:bodyPr/>
        <a:lstStyle/>
        <a:p>
          <a:endParaRPr lang="en-US"/>
        </a:p>
      </dgm:t>
    </dgm:pt>
    <dgm:pt modelId="{5B4A7C40-2C51-49CC-80F2-11F5192D1DFC}" type="sibTrans" cxnId="{50B36D52-9BC9-4307-94CB-70C3E68ADBAC}">
      <dgm:prSet/>
      <dgm:spPr/>
      <dgm:t>
        <a:bodyPr/>
        <a:lstStyle/>
        <a:p>
          <a:endParaRPr lang="en-US"/>
        </a:p>
      </dgm:t>
    </dgm:pt>
    <dgm:pt modelId="{88BE99C3-772D-4681-8B00-E9FC60623000}">
      <dgm:prSet phldrT="[Text]"/>
      <dgm:spPr/>
      <dgm:t>
        <a:bodyPr/>
        <a:lstStyle/>
        <a:p>
          <a:r>
            <a:rPr lang="es" dirty="0"/>
            <a:t>Borrador final enviado a EO para su revisión</a:t>
          </a:r>
        </a:p>
      </dgm:t>
    </dgm:pt>
    <dgm:pt modelId="{813879D6-FCB7-423F-876F-108D10DCAADB}" type="parTrans" cxnId="{D1B7B122-07EA-4194-A10C-55AAE48E5D17}">
      <dgm:prSet/>
      <dgm:spPr/>
      <dgm:t>
        <a:bodyPr/>
        <a:lstStyle/>
        <a:p>
          <a:endParaRPr lang="en-US"/>
        </a:p>
      </dgm:t>
    </dgm:pt>
    <dgm:pt modelId="{AB190CFA-08FD-46E5-87FE-A00408A73DA6}" type="sibTrans" cxnId="{D1B7B122-07EA-4194-A10C-55AAE48E5D17}">
      <dgm:prSet/>
      <dgm:spPr/>
      <dgm:t>
        <a:bodyPr/>
        <a:lstStyle/>
        <a:p>
          <a:endParaRPr lang="en-US"/>
        </a:p>
      </dgm:t>
    </dgm:pt>
    <dgm:pt modelId="{DB7DA80A-13D9-4FD5-9E04-ADB95B92F628}">
      <dgm:prSet phldrT="[Text]"/>
      <dgm:spPr/>
      <dgm:t>
        <a:bodyPr/>
        <a:lstStyle/>
        <a:p>
          <a:r>
            <a:rPr lang="es" dirty="0"/>
            <a:t>27 de agosto</a:t>
          </a:r>
        </a:p>
      </dgm:t>
    </dgm:pt>
    <dgm:pt modelId="{26887BBE-D189-4233-8D56-4EFB823A7B24}" type="parTrans" cxnId="{9FA15B36-C1DC-4D7B-8C93-030E856613A8}">
      <dgm:prSet/>
      <dgm:spPr/>
      <dgm:t>
        <a:bodyPr/>
        <a:lstStyle/>
        <a:p>
          <a:endParaRPr lang="en-US"/>
        </a:p>
      </dgm:t>
    </dgm:pt>
    <dgm:pt modelId="{CFA2BD3E-78E1-4C8D-912F-702F289EDED4}" type="sibTrans" cxnId="{9FA15B36-C1DC-4D7B-8C93-030E856613A8}">
      <dgm:prSet/>
      <dgm:spPr/>
      <dgm:t>
        <a:bodyPr/>
        <a:lstStyle/>
        <a:p>
          <a:endParaRPr lang="en-US"/>
        </a:p>
      </dgm:t>
    </dgm:pt>
    <dgm:pt modelId="{195D6621-BF94-4115-8032-6A88BE9283C4}">
      <dgm:prSet phldrT="[Text]"/>
      <dgm:spPr/>
      <dgm:t>
        <a:bodyPr/>
        <a:lstStyle/>
        <a:p>
          <a:r>
            <a:rPr lang="es" dirty="0"/>
            <a:t>Publicar borrador final para comentario público</a:t>
          </a:r>
        </a:p>
      </dgm:t>
    </dgm:pt>
    <dgm:pt modelId="{4B0A50F3-E95E-4985-AD2F-D120E45DCE1C}" type="parTrans" cxnId="{384EBCCC-0378-4104-9420-E204A2D4B15D}">
      <dgm:prSet/>
      <dgm:spPr/>
      <dgm:t>
        <a:bodyPr/>
        <a:lstStyle/>
        <a:p>
          <a:endParaRPr lang="en-US"/>
        </a:p>
      </dgm:t>
    </dgm:pt>
    <dgm:pt modelId="{9CDAB95A-0033-470D-8EF4-5ECAE49149A2}" type="sibTrans" cxnId="{384EBCCC-0378-4104-9420-E204A2D4B15D}">
      <dgm:prSet/>
      <dgm:spPr/>
      <dgm:t>
        <a:bodyPr/>
        <a:lstStyle/>
        <a:p>
          <a:endParaRPr lang="en-US"/>
        </a:p>
      </dgm:t>
    </dgm:pt>
    <dgm:pt modelId="{89D8257E-F759-4909-BEEB-BEB492D150C7}">
      <dgm:prSet phldrT="[Text]"/>
      <dgm:spPr/>
      <dgm:t>
        <a:bodyPr/>
        <a:lstStyle/>
        <a:p>
          <a:r>
            <a:rPr lang="es" dirty="0"/>
            <a:t>27 de septiembre</a:t>
          </a:r>
        </a:p>
      </dgm:t>
    </dgm:pt>
    <dgm:pt modelId="{A79C397F-FD28-4A3D-8F6F-6E9ACC147EAE}" type="parTrans" cxnId="{91311DA6-A540-4844-84E3-8F5E884DAA01}">
      <dgm:prSet/>
      <dgm:spPr/>
      <dgm:t>
        <a:bodyPr/>
        <a:lstStyle/>
        <a:p>
          <a:endParaRPr lang="en-US"/>
        </a:p>
      </dgm:t>
    </dgm:pt>
    <dgm:pt modelId="{7AAA3E18-EA7C-401E-89AB-4E1C50FEAFC1}" type="sibTrans" cxnId="{91311DA6-A540-4844-84E3-8F5E884DAA01}">
      <dgm:prSet/>
      <dgm:spPr/>
      <dgm:t>
        <a:bodyPr/>
        <a:lstStyle/>
        <a:p>
          <a:endParaRPr lang="en-US"/>
        </a:p>
      </dgm:t>
    </dgm:pt>
    <dgm:pt modelId="{4B74A538-EECA-4074-AB7D-61D57CD1183B}">
      <dgm:prSet phldrT="[Text]"/>
      <dgm:spPr/>
      <dgm:t>
        <a:bodyPr/>
        <a:lstStyle/>
        <a:p>
          <a:r>
            <a:rPr lang="es" dirty="0"/>
            <a:t>Reunión de la Junta de CARB</a:t>
          </a:r>
        </a:p>
      </dgm:t>
    </dgm:pt>
    <dgm:pt modelId="{45CFF184-C759-4669-AC84-AAF59DAC15DB}" type="parTrans" cxnId="{E9E2001A-8B74-44DC-B70F-DBF0CDD86858}">
      <dgm:prSet/>
      <dgm:spPr/>
      <dgm:t>
        <a:bodyPr/>
        <a:lstStyle/>
        <a:p>
          <a:endParaRPr lang="en-US"/>
        </a:p>
      </dgm:t>
    </dgm:pt>
    <dgm:pt modelId="{03F94031-FCB1-4EE3-A5FE-F6C72F6CBCB2}" type="sibTrans" cxnId="{E9E2001A-8B74-44DC-B70F-DBF0CDD86858}">
      <dgm:prSet/>
      <dgm:spPr/>
      <dgm:t>
        <a:bodyPr/>
        <a:lstStyle/>
        <a:p>
          <a:endParaRPr lang="en-US"/>
        </a:p>
      </dgm:t>
    </dgm:pt>
    <dgm:pt modelId="{1FD57667-D583-48D9-B462-D7FCC61B4AC5}" type="pres">
      <dgm:prSet presAssocID="{D85EA68F-4306-44BD-A076-F387CF001E05}" presName="Name0" presStyleCnt="0">
        <dgm:presLayoutVars>
          <dgm:dir/>
          <dgm:animLvl val="lvl"/>
          <dgm:resizeHandles val="exact"/>
        </dgm:presLayoutVars>
      </dgm:prSet>
      <dgm:spPr/>
    </dgm:pt>
    <dgm:pt modelId="{2C5F5824-9386-41B1-9419-E4916F7B771C}" type="pres">
      <dgm:prSet presAssocID="{EC44F89B-BA6C-49E4-8FB6-6B3B30E1A7BD}" presName="linNode" presStyleCnt="0"/>
      <dgm:spPr/>
    </dgm:pt>
    <dgm:pt modelId="{919112C9-9EA4-4582-9231-08C04B2C7CF3}" type="pres">
      <dgm:prSet presAssocID="{EC44F89B-BA6C-49E4-8FB6-6B3B30E1A7BD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B19ABF19-0CFA-4CF2-8F0B-C277E4CD8B85}" type="pres">
      <dgm:prSet presAssocID="{EC44F89B-BA6C-49E4-8FB6-6B3B30E1A7BD}" presName="descendantText" presStyleLbl="alignAccFollowNode1" presStyleIdx="0" presStyleCnt="7">
        <dgm:presLayoutVars>
          <dgm:bulletEnabled val="1"/>
        </dgm:presLayoutVars>
      </dgm:prSet>
      <dgm:spPr/>
    </dgm:pt>
    <dgm:pt modelId="{694CFDBA-E356-42A2-9209-151F8492C781}" type="pres">
      <dgm:prSet presAssocID="{2C9FB10B-3692-48F1-AB54-90D141330FB4}" presName="sp" presStyleCnt="0"/>
      <dgm:spPr/>
    </dgm:pt>
    <dgm:pt modelId="{59D466E7-14B6-41BC-9E8D-2F64D1E26946}" type="pres">
      <dgm:prSet presAssocID="{35E7AE40-3668-4B97-B454-E7CCF969E8FA}" presName="linNode" presStyleCnt="0"/>
      <dgm:spPr/>
    </dgm:pt>
    <dgm:pt modelId="{78238A9A-BB6A-41E5-A469-E486F8399731}" type="pres">
      <dgm:prSet presAssocID="{35E7AE40-3668-4B97-B454-E7CCF969E8FA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0A560DD9-1E98-4B63-A507-F013D11C659F}" type="pres">
      <dgm:prSet presAssocID="{35E7AE40-3668-4B97-B454-E7CCF969E8FA}" presName="descendantText" presStyleLbl="alignAccFollowNode1" presStyleIdx="1" presStyleCnt="7">
        <dgm:presLayoutVars>
          <dgm:bulletEnabled val="1"/>
        </dgm:presLayoutVars>
      </dgm:prSet>
      <dgm:spPr/>
    </dgm:pt>
    <dgm:pt modelId="{555A7B18-B65D-4638-8776-FF6003C58272}" type="pres">
      <dgm:prSet presAssocID="{F8079C44-D5C9-4D7C-BC87-F69D091527B3}" presName="sp" presStyleCnt="0"/>
      <dgm:spPr/>
    </dgm:pt>
    <dgm:pt modelId="{22E98F8D-3407-4D4E-8BBA-230C24A5A91E}" type="pres">
      <dgm:prSet presAssocID="{D108DF33-32CC-4D9E-8E84-29162313E1E3}" presName="linNode" presStyleCnt="0"/>
      <dgm:spPr/>
    </dgm:pt>
    <dgm:pt modelId="{B495CE47-CB05-4F66-A365-0DF7973EEBDB}" type="pres">
      <dgm:prSet presAssocID="{D108DF33-32CC-4D9E-8E84-29162313E1E3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698A42BB-99FC-491F-86B3-44A3410AF2F1}" type="pres">
      <dgm:prSet presAssocID="{D108DF33-32CC-4D9E-8E84-29162313E1E3}" presName="descendantText" presStyleLbl="alignAccFollowNode1" presStyleIdx="2" presStyleCnt="7">
        <dgm:presLayoutVars>
          <dgm:bulletEnabled val="1"/>
        </dgm:presLayoutVars>
      </dgm:prSet>
      <dgm:spPr/>
    </dgm:pt>
    <dgm:pt modelId="{81DB139C-84D6-47AE-9229-357A3CB8CA54}" type="pres">
      <dgm:prSet presAssocID="{5A2802A0-AAFF-414C-A67B-2B8233B74B40}" presName="sp" presStyleCnt="0"/>
      <dgm:spPr/>
    </dgm:pt>
    <dgm:pt modelId="{3867D926-2DF1-4615-A99B-1130B4990A52}" type="pres">
      <dgm:prSet presAssocID="{B31F87AA-D2E6-4CE5-A151-38FF243DFE3A}" presName="linNode" presStyleCnt="0"/>
      <dgm:spPr/>
    </dgm:pt>
    <dgm:pt modelId="{4AD2873F-FA22-417B-9468-C00DE3631127}" type="pres">
      <dgm:prSet presAssocID="{B31F87AA-D2E6-4CE5-A151-38FF243DFE3A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019FB4E3-6A57-4D71-A005-FC2516CAFD9F}" type="pres">
      <dgm:prSet presAssocID="{B31F87AA-D2E6-4CE5-A151-38FF243DFE3A}" presName="descendantText" presStyleLbl="alignAccFollowNode1" presStyleIdx="3" presStyleCnt="7">
        <dgm:presLayoutVars>
          <dgm:bulletEnabled val="1"/>
        </dgm:presLayoutVars>
      </dgm:prSet>
      <dgm:spPr/>
    </dgm:pt>
    <dgm:pt modelId="{2347C23E-8749-4424-A789-F2DE2D3CCCD4}" type="pres">
      <dgm:prSet presAssocID="{0EF95F53-B422-4169-BD0D-97CB50856B2F}" presName="sp" presStyleCnt="0"/>
      <dgm:spPr/>
    </dgm:pt>
    <dgm:pt modelId="{657A988C-4B9A-4B10-A0B3-BC9428451DE4}" type="pres">
      <dgm:prSet presAssocID="{B7A202F0-91CC-47AE-8D20-1FBA0726EF5D}" presName="linNode" presStyleCnt="0"/>
      <dgm:spPr/>
    </dgm:pt>
    <dgm:pt modelId="{58228659-3D56-40B0-B679-BD1243436CFB}" type="pres">
      <dgm:prSet presAssocID="{B7A202F0-91CC-47AE-8D20-1FBA0726EF5D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74BE61CE-BCCF-4358-82B7-CC19D1F8144E}" type="pres">
      <dgm:prSet presAssocID="{B7A202F0-91CC-47AE-8D20-1FBA0726EF5D}" presName="descendantText" presStyleLbl="alignAccFollowNode1" presStyleIdx="4" presStyleCnt="7">
        <dgm:presLayoutVars>
          <dgm:bulletEnabled val="1"/>
        </dgm:presLayoutVars>
      </dgm:prSet>
      <dgm:spPr/>
    </dgm:pt>
    <dgm:pt modelId="{83C7FE78-D730-4B3D-A3CA-B45824D74C7F}" type="pres">
      <dgm:prSet presAssocID="{5B4A7C40-2C51-49CC-80F2-11F5192D1DFC}" presName="sp" presStyleCnt="0"/>
      <dgm:spPr/>
    </dgm:pt>
    <dgm:pt modelId="{070E06D3-3544-4D85-B374-0FE087B5D444}" type="pres">
      <dgm:prSet presAssocID="{DB7DA80A-13D9-4FD5-9E04-ADB95B92F628}" presName="linNode" presStyleCnt="0"/>
      <dgm:spPr/>
    </dgm:pt>
    <dgm:pt modelId="{B8EC2E80-FCF3-4513-9406-A10463914A96}" type="pres">
      <dgm:prSet presAssocID="{DB7DA80A-13D9-4FD5-9E04-ADB95B92F628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1B45F09B-5102-4189-BC6D-2B45915A40E2}" type="pres">
      <dgm:prSet presAssocID="{DB7DA80A-13D9-4FD5-9E04-ADB95B92F628}" presName="descendantText" presStyleLbl="alignAccFollowNode1" presStyleIdx="5" presStyleCnt="7">
        <dgm:presLayoutVars>
          <dgm:bulletEnabled val="1"/>
        </dgm:presLayoutVars>
      </dgm:prSet>
      <dgm:spPr/>
    </dgm:pt>
    <dgm:pt modelId="{D8CC199D-D81A-466D-801C-015395814E4F}" type="pres">
      <dgm:prSet presAssocID="{CFA2BD3E-78E1-4C8D-912F-702F289EDED4}" presName="sp" presStyleCnt="0"/>
      <dgm:spPr/>
    </dgm:pt>
    <dgm:pt modelId="{C595A6ED-4482-4317-A716-DF36EA1D8479}" type="pres">
      <dgm:prSet presAssocID="{89D8257E-F759-4909-BEEB-BEB492D150C7}" presName="linNode" presStyleCnt="0"/>
      <dgm:spPr/>
    </dgm:pt>
    <dgm:pt modelId="{873E95A0-2499-40AE-B705-C97DFB803290}" type="pres">
      <dgm:prSet presAssocID="{89D8257E-F759-4909-BEEB-BEB492D150C7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D036DD3C-700F-47B0-A5D6-7E94E05A7B40}" type="pres">
      <dgm:prSet presAssocID="{89D8257E-F759-4909-BEEB-BEB492D150C7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47D1BC01-BC9D-4335-9D2B-90D9F8DC3F97}" type="presOf" srcId="{646EA6A2-8290-4FD5-8473-1481604FBBF6}" destId="{698A42BB-99FC-491F-86B3-44A3410AF2F1}" srcOrd="0" destOrd="0" presId="urn:microsoft.com/office/officeart/2005/8/layout/vList5"/>
    <dgm:cxn modelId="{2C276108-8D33-44D8-899A-D8B9C82C4894}" type="presOf" srcId="{D85EA68F-4306-44BD-A076-F387CF001E05}" destId="{1FD57667-D583-48D9-B462-D7FCC61B4AC5}" srcOrd="0" destOrd="0" presId="urn:microsoft.com/office/officeart/2005/8/layout/vList5"/>
    <dgm:cxn modelId="{E3F4950D-EA73-4858-A985-100703F2C27C}" type="presOf" srcId="{DB7DA80A-13D9-4FD5-9E04-ADB95B92F628}" destId="{B8EC2E80-FCF3-4513-9406-A10463914A96}" srcOrd="0" destOrd="0" presId="urn:microsoft.com/office/officeart/2005/8/layout/vList5"/>
    <dgm:cxn modelId="{C5B80A14-BE7D-473F-9073-AA8F1B8449CA}" type="presOf" srcId="{35E7AE40-3668-4B97-B454-E7CCF969E8FA}" destId="{78238A9A-BB6A-41E5-A469-E486F8399731}" srcOrd="0" destOrd="0" presId="urn:microsoft.com/office/officeart/2005/8/layout/vList5"/>
    <dgm:cxn modelId="{A0983518-7FE7-4094-B9F2-9B09EA500EB2}" type="presOf" srcId="{B31F87AA-D2E6-4CE5-A151-38FF243DFE3A}" destId="{4AD2873F-FA22-417B-9468-C00DE3631127}" srcOrd="0" destOrd="0" presId="urn:microsoft.com/office/officeart/2005/8/layout/vList5"/>
    <dgm:cxn modelId="{E9E2001A-8B74-44DC-B70F-DBF0CDD86858}" srcId="{89D8257E-F759-4909-BEEB-BEB492D150C7}" destId="{4B74A538-EECA-4074-AB7D-61D57CD1183B}" srcOrd="0" destOrd="0" parTransId="{45CFF184-C759-4669-AC84-AAF59DAC15DB}" sibTransId="{03F94031-FCB1-4EE3-A5FE-F6C72F6CBCB2}"/>
    <dgm:cxn modelId="{786CAA1A-F060-4FF1-B05B-E0FA3904754F}" type="presOf" srcId="{195D6621-BF94-4115-8032-6A88BE9283C4}" destId="{1B45F09B-5102-4189-BC6D-2B45915A40E2}" srcOrd="0" destOrd="0" presId="urn:microsoft.com/office/officeart/2005/8/layout/vList5"/>
    <dgm:cxn modelId="{D1B7B122-07EA-4194-A10C-55AAE48E5D17}" srcId="{B7A202F0-91CC-47AE-8D20-1FBA0726EF5D}" destId="{88BE99C3-772D-4681-8B00-E9FC60623000}" srcOrd="0" destOrd="0" parTransId="{813879D6-FCB7-423F-876F-108D10DCAADB}" sibTransId="{AB190CFA-08FD-46E5-87FE-A00408A73DA6}"/>
    <dgm:cxn modelId="{C608892C-817F-49BF-AD01-564951D2A5EE}" srcId="{35E7AE40-3668-4B97-B454-E7CCF969E8FA}" destId="{0161F74B-210F-4D60-9345-6A5EAE6D7970}" srcOrd="0" destOrd="0" parTransId="{8802CD07-4EEC-41AC-991A-4B2CC69D8A72}" sibTransId="{F55BB2F1-03F9-4298-AE08-55AC0B8BC746}"/>
    <dgm:cxn modelId="{9FA15B36-C1DC-4D7B-8C93-030E856613A8}" srcId="{D85EA68F-4306-44BD-A076-F387CF001E05}" destId="{DB7DA80A-13D9-4FD5-9E04-ADB95B92F628}" srcOrd="5" destOrd="0" parTransId="{26887BBE-D189-4233-8D56-4EFB823A7B24}" sibTransId="{CFA2BD3E-78E1-4C8D-912F-702F289EDED4}"/>
    <dgm:cxn modelId="{AF7C7645-A515-4157-AF9D-9FC72F7B7D52}" type="presOf" srcId="{5BEE7ED0-23B2-4DF8-8F10-167E0341D60D}" destId="{019FB4E3-6A57-4D71-A005-FC2516CAFD9F}" srcOrd="0" destOrd="0" presId="urn:microsoft.com/office/officeart/2005/8/layout/vList5"/>
    <dgm:cxn modelId="{229CC346-ECB9-40A2-9295-5ADB4CAD5DC2}" type="presOf" srcId="{B7A202F0-91CC-47AE-8D20-1FBA0726EF5D}" destId="{58228659-3D56-40B0-B679-BD1243436CFB}" srcOrd="0" destOrd="0" presId="urn:microsoft.com/office/officeart/2005/8/layout/vList5"/>
    <dgm:cxn modelId="{50B36D52-9BC9-4307-94CB-70C3E68ADBAC}" srcId="{D85EA68F-4306-44BD-A076-F387CF001E05}" destId="{B7A202F0-91CC-47AE-8D20-1FBA0726EF5D}" srcOrd="4" destOrd="0" parTransId="{0CDD992D-A767-4B3C-9341-CDE37030E699}" sibTransId="{5B4A7C40-2C51-49CC-80F2-11F5192D1DFC}"/>
    <dgm:cxn modelId="{F9414D7A-3EBB-4AF9-A9F3-E1221302F755}" type="presOf" srcId="{EC44F89B-BA6C-49E4-8FB6-6B3B30E1A7BD}" destId="{919112C9-9EA4-4582-9231-08C04B2C7CF3}" srcOrd="0" destOrd="0" presId="urn:microsoft.com/office/officeart/2005/8/layout/vList5"/>
    <dgm:cxn modelId="{DFC46E7C-BF3A-40BE-815F-1AA28CC631EC}" srcId="{EC44F89B-BA6C-49E4-8FB6-6B3B30E1A7BD}" destId="{3714EF55-5C3B-4910-8B95-864B1A898B08}" srcOrd="0" destOrd="0" parTransId="{E99141D9-FC0A-48FE-A4B6-F127C0646712}" sibTransId="{17BB7CE2-BDAA-4555-8A1D-94BDD4B34B15}"/>
    <dgm:cxn modelId="{7DE6E67D-461A-4ED2-82F3-52B58DB6428F}" srcId="{D85EA68F-4306-44BD-A076-F387CF001E05}" destId="{D108DF33-32CC-4D9E-8E84-29162313E1E3}" srcOrd="2" destOrd="0" parTransId="{AE774938-AF07-4730-9703-012612104C8D}" sibTransId="{5A2802A0-AAFF-414C-A67B-2B8233B74B40}"/>
    <dgm:cxn modelId="{313DB285-E593-49FC-811A-324EB7EFA38E}" type="presOf" srcId="{4B74A538-EECA-4074-AB7D-61D57CD1183B}" destId="{D036DD3C-700F-47B0-A5D6-7E94E05A7B40}" srcOrd="0" destOrd="0" presId="urn:microsoft.com/office/officeart/2005/8/layout/vList5"/>
    <dgm:cxn modelId="{0C949194-C0A9-44DF-A896-E7CE38E90C77}" type="presOf" srcId="{88BE99C3-772D-4681-8B00-E9FC60623000}" destId="{74BE61CE-BCCF-4358-82B7-CC19D1F8144E}" srcOrd="0" destOrd="0" presId="urn:microsoft.com/office/officeart/2005/8/layout/vList5"/>
    <dgm:cxn modelId="{0966C995-52E1-493A-B8F2-D1855BADC9DD}" srcId="{D85EA68F-4306-44BD-A076-F387CF001E05}" destId="{B31F87AA-D2E6-4CE5-A151-38FF243DFE3A}" srcOrd="3" destOrd="0" parTransId="{09028054-FE1E-40FA-BE81-095E974DFE6F}" sibTransId="{0EF95F53-B422-4169-BD0D-97CB50856B2F}"/>
    <dgm:cxn modelId="{91311DA6-A540-4844-84E3-8F5E884DAA01}" srcId="{D85EA68F-4306-44BD-A076-F387CF001E05}" destId="{89D8257E-F759-4909-BEEB-BEB492D150C7}" srcOrd="6" destOrd="0" parTransId="{A79C397F-FD28-4A3D-8F6F-6E9ACC147EAE}" sibTransId="{7AAA3E18-EA7C-401E-89AB-4E1C50FEAFC1}"/>
    <dgm:cxn modelId="{234377AF-FB0A-4C03-8EA9-8E575632F198}" srcId="{D85EA68F-4306-44BD-A076-F387CF001E05}" destId="{35E7AE40-3668-4B97-B454-E7CCF969E8FA}" srcOrd="1" destOrd="0" parTransId="{FCBBC309-9181-42A3-92C5-30E5C8FE96D5}" sibTransId="{F8079C44-D5C9-4D7C-BC87-F69D091527B3}"/>
    <dgm:cxn modelId="{099460BF-E4C3-47A2-B80D-5517AFFD576D}" type="presOf" srcId="{D108DF33-32CC-4D9E-8E84-29162313E1E3}" destId="{B495CE47-CB05-4F66-A365-0DF7973EEBDB}" srcOrd="0" destOrd="0" presId="urn:microsoft.com/office/officeart/2005/8/layout/vList5"/>
    <dgm:cxn modelId="{FC6D49C6-5746-41D5-BBED-CB8355C27DAC}" srcId="{B31F87AA-D2E6-4CE5-A151-38FF243DFE3A}" destId="{5BEE7ED0-23B2-4DF8-8F10-167E0341D60D}" srcOrd="0" destOrd="0" parTransId="{92AAA483-775C-4734-A0E6-512EB74EF18B}" sibTransId="{95D1302F-81E6-48F3-8410-6653BB54E2EF}"/>
    <dgm:cxn modelId="{8794D3C7-A4D2-4969-832C-083BDFB68E37}" type="presOf" srcId="{3714EF55-5C3B-4910-8B95-864B1A898B08}" destId="{B19ABF19-0CFA-4CF2-8F0B-C277E4CD8B85}" srcOrd="0" destOrd="0" presId="urn:microsoft.com/office/officeart/2005/8/layout/vList5"/>
    <dgm:cxn modelId="{C6813ECA-BEF2-4EEA-912E-60BEC181253A}" srcId="{D85EA68F-4306-44BD-A076-F387CF001E05}" destId="{EC44F89B-BA6C-49E4-8FB6-6B3B30E1A7BD}" srcOrd="0" destOrd="0" parTransId="{A6EDBC3B-AE96-47BD-BBDB-67878F1CE038}" sibTransId="{2C9FB10B-3692-48F1-AB54-90D141330FB4}"/>
    <dgm:cxn modelId="{384EBCCC-0378-4104-9420-E204A2D4B15D}" srcId="{DB7DA80A-13D9-4FD5-9E04-ADB95B92F628}" destId="{195D6621-BF94-4115-8032-6A88BE9283C4}" srcOrd="0" destOrd="0" parTransId="{4B0A50F3-E95E-4985-AD2F-D120E45DCE1C}" sibTransId="{9CDAB95A-0033-470D-8EF4-5ECAE49149A2}"/>
    <dgm:cxn modelId="{317640F0-0965-45EC-9871-F18DF8683FFD}" type="presOf" srcId="{0161F74B-210F-4D60-9345-6A5EAE6D7970}" destId="{0A560DD9-1E98-4B63-A507-F013D11C659F}" srcOrd="0" destOrd="0" presId="urn:microsoft.com/office/officeart/2005/8/layout/vList5"/>
    <dgm:cxn modelId="{0080FCF1-B533-4F62-B559-7C146FC1097B}" srcId="{D108DF33-32CC-4D9E-8E84-29162313E1E3}" destId="{646EA6A2-8290-4FD5-8473-1481604FBBF6}" srcOrd="0" destOrd="0" parTransId="{CCE4DB7A-E920-422F-B02E-1E74E354FB57}" sibTransId="{1D5FDB77-00B8-43C9-BD7A-B7AD053AF0F1}"/>
    <dgm:cxn modelId="{8E7AADF5-E718-42B2-82CB-AFC915574535}" type="presOf" srcId="{89D8257E-F759-4909-BEEB-BEB492D150C7}" destId="{873E95A0-2499-40AE-B705-C97DFB803290}" srcOrd="0" destOrd="0" presId="urn:microsoft.com/office/officeart/2005/8/layout/vList5"/>
    <dgm:cxn modelId="{D02D244C-2EE9-4DDD-A282-DDA7D731B8DF}" type="presParOf" srcId="{1FD57667-D583-48D9-B462-D7FCC61B4AC5}" destId="{2C5F5824-9386-41B1-9419-E4916F7B771C}" srcOrd="0" destOrd="0" presId="urn:microsoft.com/office/officeart/2005/8/layout/vList5"/>
    <dgm:cxn modelId="{1C6AC978-CE3C-4960-9567-1A34FF1E4490}" type="presParOf" srcId="{2C5F5824-9386-41B1-9419-E4916F7B771C}" destId="{919112C9-9EA4-4582-9231-08C04B2C7CF3}" srcOrd="0" destOrd="0" presId="urn:microsoft.com/office/officeart/2005/8/layout/vList5"/>
    <dgm:cxn modelId="{558E797D-7DF4-4990-9370-817535E08166}" type="presParOf" srcId="{2C5F5824-9386-41B1-9419-E4916F7B771C}" destId="{B19ABF19-0CFA-4CF2-8F0B-C277E4CD8B85}" srcOrd="1" destOrd="0" presId="urn:microsoft.com/office/officeart/2005/8/layout/vList5"/>
    <dgm:cxn modelId="{800F8941-848A-477A-A072-591AB2A4FDC1}" type="presParOf" srcId="{1FD57667-D583-48D9-B462-D7FCC61B4AC5}" destId="{694CFDBA-E356-42A2-9209-151F8492C781}" srcOrd="1" destOrd="0" presId="urn:microsoft.com/office/officeart/2005/8/layout/vList5"/>
    <dgm:cxn modelId="{B48CE553-81DA-4B4D-8D1E-2BF6F4266EBD}" type="presParOf" srcId="{1FD57667-D583-48D9-B462-D7FCC61B4AC5}" destId="{59D466E7-14B6-41BC-9E8D-2F64D1E26946}" srcOrd="2" destOrd="0" presId="urn:microsoft.com/office/officeart/2005/8/layout/vList5"/>
    <dgm:cxn modelId="{22995023-66B6-4E3A-9168-A47386E4535A}" type="presParOf" srcId="{59D466E7-14B6-41BC-9E8D-2F64D1E26946}" destId="{78238A9A-BB6A-41E5-A469-E486F8399731}" srcOrd="0" destOrd="0" presId="urn:microsoft.com/office/officeart/2005/8/layout/vList5"/>
    <dgm:cxn modelId="{94FEB822-7496-4912-B91A-60B432341E15}" type="presParOf" srcId="{59D466E7-14B6-41BC-9E8D-2F64D1E26946}" destId="{0A560DD9-1E98-4B63-A507-F013D11C659F}" srcOrd="1" destOrd="0" presId="urn:microsoft.com/office/officeart/2005/8/layout/vList5"/>
    <dgm:cxn modelId="{5F67D0B8-6203-4311-987C-A235AFF0894F}" type="presParOf" srcId="{1FD57667-D583-48D9-B462-D7FCC61B4AC5}" destId="{555A7B18-B65D-4638-8776-FF6003C58272}" srcOrd="3" destOrd="0" presId="urn:microsoft.com/office/officeart/2005/8/layout/vList5"/>
    <dgm:cxn modelId="{25D4B3BE-C87A-4D13-BDB4-A3464E5DE408}" type="presParOf" srcId="{1FD57667-D583-48D9-B462-D7FCC61B4AC5}" destId="{22E98F8D-3407-4D4E-8BBA-230C24A5A91E}" srcOrd="4" destOrd="0" presId="urn:microsoft.com/office/officeart/2005/8/layout/vList5"/>
    <dgm:cxn modelId="{FBF70761-D62A-4FB5-82AA-708C2BEADA6F}" type="presParOf" srcId="{22E98F8D-3407-4D4E-8BBA-230C24A5A91E}" destId="{B495CE47-CB05-4F66-A365-0DF7973EEBDB}" srcOrd="0" destOrd="0" presId="urn:microsoft.com/office/officeart/2005/8/layout/vList5"/>
    <dgm:cxn modelId="{614D0ACE-A257-41C6-B830-02AB358D7074}" type="presParOf" srcId="{22E98F8D-3407-4D4E-8BBA-230C24A5A91E}" destId="{698A42BB-99FC-491F-86B3-44A3410AF2F1}" srcOrd="1" destOrd="0" presId="urn:microsoft.com/office/officeart/2005/8/layout/vList5"/>
    <dgm:cxn modelId="{A32794CF-E8E0-49B4-9CBD-2CEAD75D987C}" type="presParOf" srcId="{1FD57667-D583-48D9-B462-D7FCC61B4AC5}" destId="{81DB139C-84D6-47AE-9229-357A3CB8CA54}" srcOrd="5" destOrd="0" presId="urn:microsoft.com/office/officeart/2005/8/layout/vList5"/>
    <dgm:cxn modelId="{699CF178-5D12-4ED8-8FF3-520A48AE1A7E}" type="presParOf" srcId="{1FD57667-D583-48D9-B462-D7FCC61B4AC5}" destId="{3867D926-2DF1-4615-A99B-1130B4990A52}" srcOrd="6" destOrd="0" presId="urn:microsoft.com/office/officeart/2005/8/layout/vList5"/>
    <dgm:cxn modelId="{39740C86-2F64-4CFB-907B-4A0319AD82F8}" type="presParOf" srcId="{3867D926-2DF1-4615-A99B-1130B4990A52}" destId="{4AD2873F-FA22-417B-9468-C00DE3631127}" srcOrd="0" destOrd="0" presId="urn:microsoft.com/office/officeart/2005/8/layout/vList5"/>
    <dgm:cxn modelId="{A53A3499-2467-4137-BB51-F7C523A3D5C0}" type="presParOf" srcId="{3867D926-2DF1-4615-A99B-1130B4990A52}" destId="{019FB4E3-6A57-4D71-A005-FC2516CAFD9F}" srcOrd="1" destOrd="0" presId="urn:microsoft.com/office/officeart/2005/8/layout/vList5"/>
    <dgm:cxn modelId="{182CEAE7-A6A8-4C88-A5E2-6D731ECA484A}" type="presParOf" srcId="{1FD57667-D583-48D9-B462-D7FCC61B4AC5}" destId="{2347C23E-8749-4424-A789-F2DE2D3CCCD4}" srcOrd="7" destOrd="0" presId="urn:microsoft.com/office/officeart/2005/8/layout/vList5"/>
    <dgm:cxn modelId="{F5037513-8D05-4948-A7C4-D1A466F6B6F0}" type="presParOf" srcId="{1FD57667-D583-48D9-B462-D7FCC61B4AC5}" destId="{657A988C-4B9A-4B10-A0B3-BC9428451DE4}" srcOrd="8" destOrd="0" presId="urn:microsoft.com/office/officeart/2005/8/layout/vList5"/>
    <dgm:cxn modelId="{59356F99-F8BA-44D7-881C-4A1C2C10E6E1}" type="presParOf" srcId="{657A988C-4B9A-4B10-A0B3-BC9428451DE4}" destId="{58228659-3D56-40B0-B679-BD1243436CFB}" srcOrd="0" destOrd="0" presId="urn:microsoft.com/office/officeart/2005/8/layout/vList5"/>
    <dgm:cxn modelId="{0709907C-E4F5-4626-AD33-EDDAE45FC213}" type="presParOf" srcId="{657A988C-4B9A-4B10-A0B3-BC9428451DE4}" destId="{74BE61CE-BCCF-4358-82B7-CC19D1F8144E}" srcOrd="1" destOrd="0" presId="urn:microsoft.com/office/officeart/2005/8/layout/vList5"/>
    <dgm:cxn modelId="{35AB31F4-BDC3-4A98-B28C-F8A0415CAE7C}" type="presParOf" srcId="{1FD57667-D583-48D9-B462-D7FCC61B4AC5}" destId="{83C7FE78-D730-4B3D-A3CA-B45824D74C7F}" srcOrd="9" destOrd="0" presId="urn:microsoft.com/office/officeart/2005/8/layout/vList5"/>
    <dgm:cxn modelId="{56CC3B50-CDA4-4F28-8FD1-A9A354BE7581}" type="presParOf" srcId="{1FD57667-D583-48D9-B462-D7FCC61B4AC5}" destId="{070E06D3-3544-4D85-B374-0FE087B5D444}" srcOrd="10" destOrd="0" presId="urn:microsoft.com/office/officeart/2005/8/layout/vList5"/>
    <dgm:cxn modelId="{338E826E-1D65-4F15-9862-6C1EE0C9E1BC}" type="presParOf" srcId="{070E06D3-3544-4D85-B374-0FE087B5D444}" destId="{B8EC2E80-FCF3-4513-9406-A10463914A96}" srcOrd="0" destOrd="0" presId="urn:microsoft.com/office/officeart/2005/8/layout/vList5"/>
    <dgm:cxn modelId="{8B49A223-8B4C-455D-B44F-0FF5B7B759A5}" type="presParOf" srcId="{070E06D3-3544-4D85-B374-0FE087B5D444}" destId="{1B45F09B-5102-4189-BC6D-2B45915A40E2}" srcOrd="1" destOrd="0" presId="urn:microsoft.com/office/officeart/2005/8/layout/vList5"/>
    <dgm:cxn modelId="{046D07EF-6AE0-415B-882D-BEB41EAF91D4}" type="presParOf" srcId="{1FD57667-D583-48D9-B462-D7FCC61B4AC5}" destId="{D8CC199D-D81A-466D-801C-015395814E4F}" srcOrd="11" destOrd="0" presId="urn:microsoft.com/office/officeart/2005/8/layout/vList5"/>
    <dgm:cxn modelId="{1A54C89B-DECF-4770-B207-C8DF601D6879}" type="presParOf" srcId="{1FD57667-D583-48D9-B462-D7FCC61B4AC5}" destId="{C595A6ED-4482-4317-A716-DF36EA1D8479}" srcOrd="12" destOrd="0" presId="urn:microsoft.com/office/officeart/2005/8/layout/vList5"/>
    <dgm:cxn modelId="{BE56E95D-47F7-4430-92F8-1B5273A03452}" type="presParOf" srcId="{C595A6ED-4482-4317-A716-DF36EA1D8479}" destId="{873E95A0-2499-40AE-B705-C97DFB803290}" srcOrd="0" destOrd="0" presId="urn:microsoft.com/office/officeart/2005/8/layout/vList5"/>
    <dgm:cxn modelId="{6697584E-F2D6-49AD-AF47-15086EA21F84}" type="presParOf" srcId="{C595A6ED-4482-4317-A716-DF36EA1D8479}" destId="{D036DD3C-700F-47B0-A5D6-7E94E05A7B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1357BD-3C89-40D6-820B-F6D74428A28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8A839E3-2D19-414A-867B-B3A81659C3B6}">
      <dgm:prSet phldrT="[Text]"/>
      <dgm:spPr/>
      <dgm:t>
        <a:bodyPr/>
        <a:lstStyle/>
        <a:p>
          <a:r>
            <a:rPr lang="es" b="1" dirty="0"/>
            <a:t>Reglamento de locomotoras en uso</a:t>
          </a:r>
        </a:p>
      </dgm:t>
    </dgm:pt>
    <dgm:pt modelId="{2B65AFA7-29E1-4AA6-B1EE-7C73E2A9B4F0}" type="parTrans" cxnId="{85D50E1A-133A-4AE5-BB96-2C4086D7FE74}">
      <dgm:prSet/>
      <dgm:spPr/>
      <dgm:t>
        <a:bodyPr/>
        <a:lstStyle/>
        <a:p>
          <a:endParaRPr lang="en-US"/>
        </a:p>
      </dgm:t>
    </dgm:pt>
    <dgm:pt modelId="{5C0014B5-08B1-4B07-A9E3-3A9D81BECC21}" type="sibTrans" cxnId="{85D50E1A-133A-4AE5-BB96-2C4086D7FE74}">
      <dgm:prSet/>
      <dgm:spPr/>
      <dgm:t>
        <a:bodyPr/>
        <a:lstStyle/>
        <a:p>
          <a:endParaRPr lang="en-US"/>
        </a:p>
      </dgm:t>
    </dgm:pt>
    <dgm:pt modelId="{FDD626FD-1106-45EC-88B8-D1838A3A88BE}">
      <dgm:prSet phldrT="[Text]"/>
      <dgm:spPr/>
      <dgm:t>
        <a:bodyPr/>
        <a:lstStyle/>
        <a:p>
          <a:r>
            <a:rPr lang="es" b="1" dirty="0"/>
            <a:t>Cuenta de gastos</a:t>
          </a:r>
        </a:p>
      </dgm:t>
    </dgm:pt>
    <dgm:pt modelId="{A53F8BBF-1160-4B56-B4D1-191150E1C535}" type="parTrans" cxnId="{746DD468-CD84-4297-AF7A-0A1E9B0A6A05}">
      <dgm:prSet/>
      <dgm:spPr/>
      <dgm:t>
        <a:bodyPr/>
        <a:lstStyle/>
        <a:p>
          <a:endParaRPr lang="en-US"/>
        </a:p>
      </dgm:t>
    </dgm:pt>
    <dgm:pt modelId="{040BFB40-423C-4689-B8B3-29DED233A966}" type="sibTrans" cxnId="{746DD468-CD84-4297-AF7A-0A1E9B0A6A05}">
      <dgm:prSet/>
      <dgm:spPr/>
      <dgm:t>
        <a:bodyPr/>
        <a:lstStyle/>
        <a:p>
          <a:endParaRPr lang="en-US"/>
        </a:p>
      </dgm:t>
    </dgm:pt>
    <dgm:pt modelId="{1BF46CCF-BC60-4874-A0D3-17990C13B06A}">
      <dgm:prSet phldrT="[Text]"/>
      <dgm:spPr/>
      <dgm:t>
        <a:bodyPr/>
        <a:lstStyle/>
        <a:p>
          <a:r>
            <a:rPr lang="es" b="1" dirty="0"/>
            <a:t>Requisitos operativos en uso</a:t>
          </a:r>
        </a:p>
      </dgm:t>
    </dgm:pt>
    <dgm:pt modelId="{93AECE6E-5732-4EBA-97C6-7CAFD69B7C9B}" type="parTrans" cxnId="{7EB29056-074E-4F09-9E2A-897E3C2CDD0E}">
      <dgm:prSet/>
      <dgm:spPr/>
      <dgm:t>
        <a:bodyPr/>
        <a:lstStyle/>
        <a:p>
          <a:endParaRPr lang="en-US"/>
        </a:p>
      </dgm:t>
    </dgm:pt>
    <dgm:pt modelId="{96B68471-5FC5-43A8-AC8E-9A4845EED987}" type="sibTrans" cxnId="{7EB29056-074E-4F09-9E2A-897E3C2CDD0E}">
      <dgm:prSet/>
      <dgm:spPr/>
      <dgm:t>
        <a:bodyPr/>
        <a:lstStyle/>
        <a:p>
          <a:endParaRPr lang="en-US"/>
        </a:p>
      </dgm:t>
    </dgm:pt>
    <dgm:pt modelId="{5B008CE8-8466-47D6-BF20-2AFCC0C44946}">
      <dgm:prSet phldrT="[Text]"/>
      <dgm:spPr/>
      <dgm:t>
        <a:bodyPr/>
        <a:lstStyle/>
        <a:p>
          <a:r>
            <a:rPr lang="es" b="1" dirty="0"/>
            <a:t>Requisito de ralentí</a:t>
          </a:r>
        </a:p>
      </dgm:t>
    </dgm:pt>
    <dgm:pt modelId="{B16FFD2A-AA88-47B2-8E1B-1E33ED23BCE2}" type="parTrans" cxnId="{B497533D-0F90-4C95-B551-ED0AEC8E25E6}">
      <dgm:prSet/>
      <dgm:spPr/>
      <dgm:t>
        <a:bodyPr/>
        <a:lstStyle/>
        <a:p>
          <a:endParaRPr lang="en-US"/>
        </a:p>
      </dgm:t>
    </dgm:pt>
    <dgm:pt modelId="{5454A6A6-3CD2-4EC7-8BBB-61F36BF49B02}" type="sibTrans" cxnId="{B497533D-0F90-4C95-B551-ED0AEC8E25E6}">
      <dgm:prSet/>
      <dgm:spPr/>
      <dgm:t>
        <a:bodyPr/>
        <a:lstStyle/>
        <a:p>
          <a:endParaRPr lang="en-US"/>
        </a:p>
      </dgm:t>
    </dgm:pt>
    <dgm:pt modelId="{6474DFA2-D408-454C-8AB1-6613CA4F1C00}">
      <dgm:prSet/>
      <dgm:spPr/>
      <dgm:t>
        <a:bodyPr/>
        <a:lstStyle/>
        <a:p>
          <a:r>
            <a:rPr lang="es" b="1" dirty="0"/>
            <a:t>Mantenimiento de registros e informes</a:t>
          </a:r>
        </a:p>
      </dgm:t>
    </dgm:pt>
    <dgm:pt modelId="{4A9FB43A-20F8-4B50-9196-D3B9EF06B6E1}" type="parTrans" cxnId="{834F3E6B-6160-49FC-8A38-F2ACB2F4F2A6}">
      <dgm:prSet/>
      <dgm:spPr/>
      <dgm:t>
        <a:bodyPr/>
        <a:lstStyle/>
        <a:p>
          <a:endParaRPr lang="en-US"/>
        </a:p>
      </dgm:t>
    </dgm:pt>
    <dgm:pt modelId="{18CABAA1-D04D-44F4-A9A1-39BB923F4531}" type="sibTrans" cxnId="{834F3E6B-6160-49FC-8A38-F2ACB2F4F2A6}">
      <dgm:prSet/>
      <dgm:spPr/>
      <dgm:t>
        <a:bodyPr/>
        <a:lstStyle/>
        <a:p>
          <a:endParaRPr lang="en-US"/>
        </a:p>
      </dgm:t>
    </dgm:pt>
    <dgm:pt modelId="{BC13CA28-3534-4EFF-B621-C814D1D0444B}" type="pres">
      <dgm:prSet presAssocID="{171357BD-3C89-40D6-820B-F6D74428A28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BD1F468-513D-49E8-AFB7-DFB094D8B6D7}" type="pres">
      <dgm:prSet presAssocID="{F8A839E3-2D19-414A-867B-B3A81659C3B6}" presName="centerShape" presStyleLbl="node0" presStyleIdx="0" presStyleCnt="1" custLinFactNeighborY="-433"/>
      <dgm:spPr/>
    </dgm:pt>
    <dgm:pt modelId="{4DF26933-FA4B-4C45-B602-3AEE27CD922A}" type="pres">
      <dgm:prSet presAssocID="{A53F8BBF-1160-4B56-B4D1-191150E1C535}" presName="parTrans" presStyleLbl="bgSibTrans2D1" presStyleIdx="0" presStyleCnt="4"/>
      <dgm:spPr/>
    </dgm:pt>
    <dgm:pt modelId="{E320D27C-4D32-4DEB-A501-93A16578DA78}" type="pres">
      <dgm:prSet presAssocID="{FDD626FD-1106-45EC-88B8-D1838A3A88BE}" presName="node" presStyleLbl="node1" presStyleIdx="0" presStyleCnt="4">
        <dgm:presLayoutVars>
          <dgm:bulletEnabled val="1"/>
        </dgm:presLayoutVars>
      </dgm:prSet>
      <dgm:spPr/>
    </dgm:pt>
    <dgm:pt modelId="{C70FF8FD-EF96-474A-B271-36C4C12BF954}" type="pres">
      <dgm:prSet presAssocID="{93AECE6E-5732-4EBA-97C6-7CAFD69B7C9B}" presName="parTrans" presStyleLbl="bgSibTrans2D1" presStyleIdx="1" presStyleCnt="4"/>
      <dgm:spPr/>
    </dgm:pt>
    <dgm:pt modelId="{84C1285F-7588-4C27-8AC4-8F5D5EA864D4}" type="pres">
      <dgm:prSet presAssocID="{1BF46CCF-BC60-4874-A0D3-17990C13B06A}" presName="node" presStyleLbl="node1" presStyleIdx="1" presStyleCnt="4">
        <dgm:presLayoutVars>
          <dgm:bulletEnabled val="1"/>
        </dgm:presLayoutVars>
      </dgm:prSet>
      <dgm:spPr/>
    </dgm:pt>
    <dgm:pt modelId="{6D9A6CD4-385E-4E41-BFF1-B4BB5F83A1CE}" type="pres">
      <dgm:prSet presAssocID="{B16FFD2A-AA88-47B2-8E1B-1E33ED23BCE2}" presName="parTrans" presStyleLbl="bgSibTrans2D1" presStyleIdx="2" presStyleCnt="4"/>
      <dgm:spPr/>
    </dgm:pt>
    <dgm:pt modelId="{6BAA4320-85BC-450E-93AE-878CD885114B}" type="pres">
      <dgm:prSet presAssocID="{5B008CE8-8466-47D6-BF20-2AFCC0C44946}" presName="node" presStyleLbl="node1" presStyleIdx="2" presStyleCnt="4">
        <dgm:presLayoutVars>
          <dgm:bulletEnabled val="1"/>
        </dgm:presLayoutVars>
      </dgm:prSet>
      <dgm:spPr/>
    </dgm:pt>
    <dgm:pt modelId="{CA917177-E94C-4D5E-A7AD-474E9E70DE4F}" type="pres">
      <dgm:prSet presAssocID="{4A9FB43A-20F8-4B50-9196-D3B9EF06B6E1}" presName="parTrans" presStyleLbl="bgSibTrans2D1" presStyleIdx="3" presStyleCnt="4"/>
      <dgm:spPr/>
    </dgm:pt>
    <dgm:pt modelId="{7828387F-8299-493B-BAC7-356E9F9988E9}" type="pres">
      <dgm:prSet presAssocID="{6474DFA2-D408-454C-8AB1-6613CA4F1C00}" presName="node" presStyleLbl="node1" presStyleIdx="3" presStyleCnt="4" custRadScaleRad="100323" custRadScaleInc="-1289">
        <dgm:presLayoutVars>
          <dgm:bulletEnabled val="1"/>
        </dgm:presLayoutVars>
      </dgm:prSet>
      <dgm:spPr/>
    </dgm:pt>
  </dgm:ptLst>
  <dgm:cxnLst>
    <dgm:cxn modelId="{85D50E1A-133A-4AE5-BB96-2C4086D7FE74}" srcId="{171357BD-3C89-40D6-820B-F6D74428A28F}" destId="{F8A839E3-2D19-414A-867B-B3A81659C3B6}" srcOrd="0" destOrd="0" parTransId="{2B65AFA7-29E1-4AA6-B1EE-7C73E2A9B4F0}" sibTransId="{5C0014B5-08B1-4B07-A9E3-3A9D81BECC21}"/>
    <dgm:cxn modelId="{941F882F-0E31-4970-A864-5ADE31A6EADD}" type="presOf" srcId="{A53F8BBF-1160-4B56-B4D1-191150E1C535}" destId="{4DF26933-FA4B-4C45-B602-3AEE27CD922A}" srcOrd="0" destOrd="0" presId="urn:microsoft.com/office/officeart/2005/8/layout/radial4"/>
    <dgm:cxn modelId="{B497533D-0F90-4C95-B551-ED0AEC8E25E6}" srcId="{F8A839E3-2D19-414A-867B-B3A81659C3B6}" destId="{5B008CE8-8466-47D6-BF20-2AFCC0C44946}" srcOrd="2" destOrd="0" parTransId="{B16FFD2A-AA88-47B2-8E1B-1E33ED23BCE2}" sibTransId="{5454A6A6-3CD2-4EC7-8BBB-61F36BF49B02}"/>
    <dgm:cxn modelId="{746DD468-CD84-4297-AF7A-0A1E9B0A6A05}" srcId="{F8A839E3-2D19-414A-867B-B3A81659C3B6}" destId="{FDD626FD-1106-45EC-88B8-D1838A3A88BE}" srcOrd="0" destOrd="0" parTransId="{A53F8BBF-1160-4B56-B4D1-191150E1C535}" sibTransId="{040BFB40-423C-4689-B8B3-29DED233A966}"/>
    <dgm:cxn modelId="{834F3E6B-6160-49FC-8A38-F2ACB2F4F2A6}" srcId="{F8A839E3-2D19-414A-867B-B3A81659C3B6}" destId="{6474DFA2-D408-454C-8AB1-6613CA4F1C00}" srcOrd="3" destOrd="0" parTransId="{4A9FB43A-20F8-4B50-9196-D3B9EF06B6E1}" sibTransId="{18CABAA1-D04D-44F4-A9A1-39BB923F4531}"/>
    <dgm:cxn modelId="{6246784F-9030-48D0-A87F-690A8D0707D9}" type="presOf" srcId="{F8A839E3-2D19-414A-867B-B3A81659C3B6}" destId="{DBD1F468-513D-49E8-AFB7-DFB094D8B6D7}" srcOrd="0" destOrd="0" presId="urn:microsoft.com/office/officeart/2005/8/layout/radial4"/>
    <dgm:cxn modelId="{7EB29056-074E-4F09-9E2A-897E3C2CDD0E}" srcId="{F8A839E3-2D19-414A-867B-B3A81659C3B6}" destId="{1BF46CCF-BC60-4874-A0D3-17990C13B06A}" srcOrd="1" destOrd="0" parTransId="{93AECE6E-5732-4EBA-97C6-7CAFD69B7C9B}" sibTransId="{96B68471-5FC5-43A8-AC8E-9A4845EED987}"/>
    <dgm:cxn modelId="{4AAAC156-ADE5-4BD7-906F-45320327E896}" type="presOf" srcId="{171357BD-3C89-40D6-820B-F6D74428A28F}" destId="{BC13CA28-3534-4EFF-B621-C814D1D0444B}" srcOrd="0" destOrd="0" presId="urn:microsoft.com/office/officeart/2005/8/layout/radial4"/>
    <dgm:cxn modelId="{782C9758-B946-460A-976B-AB16D7051EF3}" type="presOf" srcId="{6474DFA2-D408-454C-8AB1-6613CA4F1C00}" destId="{7828387F-8299-493B-BAC7-356E9F9988E9}" srcOrd="0" destOrd="0" presId="urn:microsoft.com/office/officeart/2005/8/layout/radial4"/>
    <dgm:cxn modelId="{36A4517D-5537-496B-912C-2A8F451200ED}" type="presOf" srcId="{4A9FB43A-20F8-4B50-9196-D3B9EF06B6E1}" destId="{CA917177-E94C-4D5E-A7AD-474E9E70DE4F}" srcOrd="0" destOrd="0" presId="urn:microsoft.com/office/officeart/2005/8/layout/radial4"/>
    <dgm:cxn modelId="{7E62A17F-30BC-458B-9F8C-4F7318C35929}" type="presOf" srcId="{5B008CE8-8466-47D6-BF20-2AFCC0C44946}" destId="{6BAA4320-85BC-450E-93AE-878CD885114B}" srcOrd="0" destOrd="0" presId="urn:microsoft.com/office/officeart/2005/8/layout/radial4"/>
    <dgm:cxn modelId="{D4AD7E9D-C5B1-4155-86E9-6CBD3F90EA4C}" type="presOf" srcId="{B16FFD2A-AA88-47B2-8E1B-1E33ED23BCE2}" destId="{6D9A6CD4-385E-4E41-BFF1-B4BB5F83A1CE}" srcOrd="0" destOrd="0" presId="urn:microsoft.com/office/officeart/2005/8/layout/radial4"/>
    <dgm:cxn modelId="{6A948ED1-4D24-4E7C-AF9B-7AAC384C3593}" type="presOf" srcId="{FDD626FD-1106-45EC-88B8-D1838A3A88BE}" destId="{E320D27C-4D32-4DEB-A501-93A16578DA78}" srcOrd="0" destOrd="0" presId="urn:microsoft.com/office/officeart/2005/8/layout/radial4"/>
    <dgm:cxn modelId="{E69D47F6-4BAE-4B1F-9E11-11F1DC932D1D}" type="presOf" srcId="{93AECE6E-5732-4EBA-97C6-7CAFD69B7C9B}" destId="{C70FF8FD-EF96-474A-B271-36C4C12BF954}" srcOrd="0" destOrd="0" presId="urn:microsoft.com/office/officeart/2005/8/layout/radial4"/>
    <dgm:cxn modelId="{166997FD-F368-4592-8812-FA7EA2117DD8}" type="presOf" srcId="{1BF46CCF-BC60-4874-A0D3-17990C13B06A}" destId="{84C1285F-7588-4C27-8AC4-8F5D5EA864D4}" srcOrd="0" destOrd="0" presId="urn:microsoft.com/office/officeart/2005/8/layout/radial4"/>
    <dgm:cxn modelId="{3D6972B1-899B-4B9D-A337-724F382465F9}" type="presParOf" srcId="{BC13CA28-3534-4EFF-B621-C814D1D0444B}" destId="{DBD1F468-513D-49E8-AFB7-DFB094D8B6D7}" srcOrd="0" destOrd="0" presId="urn:microsoft.com/office/officeart/2005/8/layout/radial4"/>
    <dgm:cxn modelId="{68CE7B4C-BBE5-48CD-97CD-908C660E472B}" type="presParOf" srcId="{BC13CA28-3534-4EFF-B621-C814D1D0444B}" destId="{4DF26933-FA4B-4C45-B602-3AEE27CD922A}" srcOrd="1" destOrd="0" presId="urn:microsoft.com/office/officeart/2005/8/layout/radial4"/>
    <dgm:cxn modelId="{D8928698-BB3E-465B-ABC9-2C98C93DF44B}" type="presParOf" srcId="{BC13CA28-3534-4EFF-B621-C814D1D0444B}" destId="{E320D27C-4D32-4DEB-A501-93A16578DA78}" srcOrd="2" destOrd="0" presId="urn:microsoft.com/office/officeart/2005/8/layout/radial4"/>
    <dgm:cxn modelId="{B416EDF1-9DC4-4E96-9340-671886C5DF34}" type="presParOf" srcId="{BC13CA28-3534-4EFF-B621-C814D1D0444B}" destId="{C70FF8FD-EF96-474A-B271-36C4C12BF954}" srcOrd="3" destOrd="0" presId="urn:microsoft.com/office/officeart/2005/8/layout/radial4"/>
    <dgm:cxn modelId="{A0097F8B-4B5B-4E74-917F-864D8640FEAB}" type="presParOf" srcId="{BC13CA28-3534-4EFF-B621-C814D1D0444B}" destId="{84C1285F-7588-4C27-8AC4-8F5D5EA864D4}" srcOrd="4" destOrd="0" presId="urn:microsoft.com/office/officeart/2005/8/layout/radial4"/>
    <dgm:cxn modelId="{0B7A953B-259A-4221-AA75-50F67C50DA65}" type="presParOf" srcId="{BC13CA28-3534-4EFF-B621-C814D1D0444B}" destId="{6D9A6CD4-385E-4E41-BFF1-B4BB5F83A1CE}" srcOrd="5" destOrd="0" presId="urn:microsoft.com/office/officeart/2005/8/layout/radial4"/>
    <dgm:cxn modelId="{1968B3E2-76DC-4176-87F3-5AC48A90989D}" type="presParOf" srcId="{BC13CA28-3534-4EFF-B621-C814D1D0444B}" destId="{6BAA4320-85BC-450E-93AE-878CD885114B}" srcOrd="6" destOrd="0" presId="urn:microsoft.com/office/officeart/2005/8/layout/radial4"/>
    <dgm:cxn modelId="{830D39EE-E24A-40DD-90AD-FC4FFDC76836}" type="presParOf" srcId="{BC13CA28-3534-4EFF-B621-C814D1D0444B}" destId="{CA917177-E94C-4D5E-A7AD-474E9E70DE4F}" srcOrd="7" destOrd="0" presId="urn:microsoft.com/office/officeart/2005/8/layout/radial4"/>
    <dgm:cxn modelId="{4D064300-4381-463C-BFD8-29B62A49794D}" type="presParOf" srcId="{BC13CA28-3534-4EFF-B621-C814D1D0444B}" destId="{7828387F-8299-493B-BAC7-356E9F9988E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5E657B-A233-47E7-BDD3-742024323848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86E646D-0595-4B8F-96AF-FF2FB699303B}">
      <dgm:prSet phldrT="[Text]"/>
      <dgm:spPr/>
      <dgm:t>
        <a:bodyPr/>
        <a:lstStyle/>
        <a:p>
          <a:r>
            <a:rPr lang="es" dirty="0"/>
            <a:t>Preocupación por la calidad del aire: camiones pesados</a:t>
          </a:r>
        </a:p>
      </dgm:t>
    </dgm:pt>
    <dgm:pt modelId="{892B5FDF-888E-470B-8641-45C2DCD45443}" type="parTrans" cxnId="{DF45422A-2C79-488C-AB3A-9AAB1703D8C6}">
      <dgm:prSet/>
      <dgm:spPr/>
      <dgm:t>
        <a:bodyPr/>
        <a:lstStyle/>
        <a:p>
          <a:endParaRPr lang="en-US"/>
        </a:p>
      </dgm:t>
    </dgm:pt>
    <dgm:pt modelId="{BE3893E7-C853-4572-A362-40AD79521094}" type="sibTrans" cxnId="{DF45422A-2C79-488C-AB3A-9AAB1703D8C6}">
      <dgm:prSet/>
      <dgm:spPr/>
      <dgm:t>
        <a:bodyPr/>
        <a:lstStyle/>
        <a:p>
          <a:endParaRPr lang="en-US"/>
        </a:p>
      </dgm:t>
    </dgm:pt>
    <dgm:pt modelId="{BD24FC68-C7CF-431C-A642-CACAE78B034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" sz="1600" dirty="0"/>
            <a:t>Camiones pesados identificados como una prioridad para la calidad del aire por el Comité Directivo Comunitario (CSC)</a:t>
          </a:r>
        </a:p>
      </dgm:t>
    </dgm:pt>
    <dgm:pt modelId="{93045E8A-2EB6-487A-9309-5DEA50331D0A}" type="parTrans" cxnId="{C44AFC51-B8C1-4F99-86F2-D9912ABBBC17}">
      <dgm:prSet/>
      <dgm:spPr/>
      <dgm:t>
        <a:bodyPr/>
        <a:lstStyle/>
        <a:p>
          <a:endParaRPr lang="en-US"/>
        </a:p>
      </dgm:t>
    </dgm:pt>
    <dgm:pt modelId="{DDE7C963-5D57-4357-A2B3-4D0221C86297}" type="sibTrans" cxnId="{C44AFC51-B8C1-4F99-86F2-D9912ABBBC17}">
      <dgm:prSet/>
      <dgm:spPr/>
      <dgm:t>
        <a:bodyPr/>
        <a:lstStyle/>
        <a:p>
          <a:endParaRPr lang="en-US"/>
        </a:p>
      </dgm:t>
    </dgm:pt>
    <dgm:pt modelId="{E254DCCD-BBB5-4170-B09A-F86646BEED21}">
      <dgm:prSet phldrT="[Text]"/>
      <dgm:spPr/>
      <dgm:t>
        <a:bodyPr/>
        <a:lstStyle/>
        <a:p>
          <a:r>
            <a:rPr lang="es" dirty="0"/>
            <a:t>Objetivos del estudio piloto:</a:t>
          </a:r>
        </a:p>
      </dgm:t>
    </dgm:pt>
    <dgm:pt modelId="{AA558220-A1AE-4DED-BE7A-6B3994C2961B}" type="parTrans" cxnId="{DEFEC978-7D8F-458F-BBFC-023215937A4B}">
      <dgm:prSet/>
      <dgm:spPr/>
      <dgm:t>
        <a:bodyPr/>
        <a:lstStyle/>
        <a:p>
          <a:endParaRPr lang="en-US"/>
        </a:p>
      </dgm:t>
    </dgm:pt>
    <dgm:pt modelId="{00321D5A-0918-4D5C-A9B2-F510856D8632}" type="sibTrans" cxnId="{DEFEC978-7D8F-458F-BBFC-023215937A4B}">
      <dgm:prSet/>
      <dgm:spPr/>
      <dgm:t>
        <a:bodyPr/>
        <a:lstStyle/>
        <a:p>
          <a:endParaRPr lang="en-US"/>
        </a:p>
      </dgm:t>
    </dgm:pt>
    <dgm:pt modelId="{65B98500-9AC6-4201-B375-31E1415D34C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" sz="1200" dirty="0"/>
            <a:t>Recopilar información sobre vehículos pesados y evaluar la capacidad para lograr las acciones CERP deseadas</a:t>
          </a:r>
        </a:p>
      </dgm:t>
    </dgm:pt>
    <dgm:pt modelId="{B07A32BF-9E60-4A26-ACA2-1236C4B4E000}" type="parTrans" cxnId="{F0BF0DCB-98CF-421D-BA60-2BDC4AE08585}">
      <dgm:prSet/>
      <dgm:spPr/>
      <dgm:t>
        <a:bodyPr/>
        <a:lstStyle/>
        <a:p>
          <a:endParaRPr lang="en-US"/>
        </a:p>
      </dgm:t>
    </dgm:pt>
    <dgm:pt modelId="{B9D0F603-DEB0-4D3A-BFC0-A17912905B6E}" type="sibTrans" cxnId="{F0BF0DCB-98CF-421D-BA60-2BDC4AE08585}">
      <dgm:prSet/>
      <dgm:spPr/>
      <dgm:t>
        <a:bodyPr/>
        <a:lstStyle/>
        <a:p>
          <a:endParaRPr lang="en-US"/>
        </a:p>
      </dgm:t>
    </dgm:pt>
    <dgm:pt modelId="{D1A57926-B56D-4154-9594-DA73D13762F9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" sz="1200" dirty="0"/>
            <a:t>Identificar camiones más antiguos para destinar fondos de incentivos y planificación de rutas de camiones</a:t>
          </a:r>
        </a:p>
      </dgm:t>
    </dgm:pt>
    <dgm:pt modelId="{CBE6CE84-BA72-45F9-828D-F7D5B77D99A8}" type="parTrans" cxnId="{AA8E86BE-0241-459E-9942-7F4304E6DF02}">
      <dgm:prSet/>
      <dgm:spPr/>
      <dgm:t>
        <a:bodyPr/>
        <a:lstStyle/>
        <a:p>
          <a:endParaRPr lang="en-US"/>
        </a:p>
      </dgm:t>
    </dgm:pt>
    <dgm:pt modelId="{7B141657-6549-4727-B2B4-80A68DEB7795}" type="sibTrans" cxnId="{AA8E86BE-0241-459E-9942-7F4304E6DF02}">
      <dgm:prSet/>
      <dgm:spPr/>
      <dgm:t>
        <a:bodyPr/>
        <a:lstStyle/>
        <a:p>
          <a:endParaRPr lang="en-US"/>
        </a:p>
      </dgm:t>
    </dgm:pt>
    <dgm:pt modelId="{073BAC04-15EC-4F9A-A39D-3F7F921CBD9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" sz="1200" dirty="0"/>
            <a:t>Determinar si los datos de PEAQS/ALPR son un camino viable para evaluar la elegibilidad de los camiones para incentivos</a:t>
          </a:r>
        </a:p>
      </dgm:t>
    </dgm:pt>
    <dgm:pt modelId="{E20B692F-4D28-4FE0-A937-9D6D00A202E1}" type="parTrans" cxnId="{491FDAAB-F197-4723-B9D3-2D27DA0604B0}">
      <dgm:prSet/>
      <dgm:spPr/>
      <dgm:t>
        <a:bodyPr/>
        <a:lstStyle/>
        <a:p>
          <a:endParaRPr lang="en-US"/>
        </a:p>
      </dgm:t>
    </dgm:pt>
    <dgm:pt modelId="{DF4E120C-2622-4D8A-BAC3-F6B2C6B54714}" type="sibTrans" cxnId="{491FDAAB-F197-4723-B9D3-2D27DA0604B0}">
      <dgm:prSet/>
      <dgm:spPr/>
      <dgm:t>
        <a:bodyPr/>
        <a:lstStyle/>
        <a:p>
          <a:endParaRPr lang="en-US"/>
        </a:p>
      </dgm:t>
    </dgm:pt>
    <dgm:pt modelId="{44A306A8-76DE-4C1F-86DA-02C026A5A6F6}" type="pres">
      <dgm:prSet presAssocID="{FB5E657B-A233-47E7-BDD3-74202432384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54D47AA-035A-4927-9D3B-43E2FC302E0E}" type="pres">
      <dgm:prSet presAssocID="{E86E646D-0595-4B8F-96AF-FF2FB699303B}" presName="circle1" presStyleLbl="node1" presStyleIdx="0" presStyleCnt="2" custLinFactNeighborX="-360"/>
      <dgm:spPr/>
    </dgm:pt>
    <dgm:pt modelId="{11AFB847-9D6E-4C72-8A54-371BC55B61DE}" type="pres">
      <dgm:prSet presAssocID="{E86E646D-0595-4B8F-96AF-FF2FB699303B}" presName="space" presStyleCnt="0"/>
      <dgm:spPr/>
    </dgm:pt>
    <dgm:pt modelId="{43D7B063-DD45-4C11-86B7-709E3DAE72CB}" type="pres">
      <dgm:prSet presAssocID="{E86E646D-0595-4B8F-96AF-FF2FB699303B}" presName="rect1" presStyleLbl="alignAcc1" presStyleIdx="0" presStyleCnt="2"/>
      <dgm:spPr/>
    </dgm:pt>
    <dgm:pt modelId="{B86EB098-D8A1-4EFB-9B99-CF29B4731BD1}" type="pres">
      <dgm:prSet presAssocID="{E254DCCD-BBB5-4170-B09A-F86646BEED21}" presName="vertSpace2" presStyleLbl="node1" presStyleIdx="0" presStyleCnt="2"/>
      <dgm:spPr/>
    </dgm:pt>
    <dgm:pt modelId="{662E2CAD-B9C8-4EED-982E-4F3E68DBC148}" type="pres">
      <dgm:prSet presAssocID="{E254DCCD-BBB5-4170-B09A-F86646BEED21}" presName="circle2" presStyleLbl="node1" presStyleIdx="1" presStyleCnt="2"/>
      <dgm:spPr/>
    </dgm:pt>
    <dgm:pt modelId="{C4555641-C1A8-41E2-B15E-B76421E6B48E}" type="pres">
      <dgm:prSet presAssocID="{E254DCCD-BBB5-4170-B09A-F86646BEED21}" presName="rect2" presStyleLbl="alignAcc1" presStyleIdx="1" presStyleCnt="2"/>
      <dgm:spPr/>
    </dgm:pt>
    <dgm:pt modelId="{31568F06-552D-4E69-B348-06B56DD463C8}" type="pres">
      <dgm:prSet presAssocID="{E86E646D-0595-4B8F-96AF-FF2FB699303B}" presName="rect1ParTx" presStyleLbl="alignAcc1" presStyleIdx="1" presStyleCnt="2">
        <dgm:presLayoutVars>
          <dgm:chMax val="1"/>
          <dgm:bulletEnabled val="1"/>
        </dgm:presLayoutVars>
      </dgm:prSet>
      <dgm:spPr/>
    </dgm:pt>
    <dgm:pt modelId="{D5C7B447-F6CB-49D7-9FCD-6A3AA2BFE677}" type="pres">
      <dgm:prSet presAssocID="{E86E646D-0595-4B8F-96AF-FF2FB699303B}" presName="rect1ChTx" presStyleLbl="alignAcc1" presStyleIdx="1" presStyleCnt="2" custScaleX="100000">
        <dgm:presLayoutVars>
          <dgm:bulletEnabled val="1"/>
        </dgm:presLayoutVars>
      </dgm:prSet>
      <dgm:spPr/>
    </dgm:pt>
    <dgm:pt modelId="{6A1FD481-DC29-4871-A473-848AE87EDB92}" type="pres">
      <dgm:prSet presAssocID="{E254DCCD-BBB5-4170-B09A-F86646BEED21}" presName="rect2ParTx" presStyleLbl="alignAcc1" presStyleIdx="1" presStyleCnt="2">
        <dgm:presLayoutVars>
          <dgm:chMax val="1"/>
          <dgm:bulletEnabled val="1"/>
        </dgm:presLayoutVars>
      </dgm:prSet>
      <dgm:spPr/>
    </dgm:pt>
    <dgm:pt modelId="{B9E35C87-6AA0-4457-97DF-CD9D8B17FA1C}" type="pres">
      <dgm:prSet presAssocID="{E254DCCD-BBB5-4170-B09A-F86646BEED21}" presName="rect2ChTx" presStyleLbl="alignAcc1" presStyleIdx="1" presStyleCnt="2" custScaleX="114545" custLinFactNeighborX="-7780" custLinFactNeighborY="757">
        <dgm:presLayoutVars>
          <dgm:bulletEnabled val="1"/>
        </dgm:presLayoutVars>
      </dgm:prSet>
      <dgm:spPr/>
    </dgm:pt>
  </dgm:ptLst>
  <dgm:cxnLst>
    <dgm:cxn modelId="{D2597F08-FFB4-4E16-9695-BFF9EF27FDBE}" type="presOf" srcId="{FB5E657B-A233-47E7-BDD3-742024323848}" destId="{44A306A8-76DE-4C1F-86DA-02C026A5A6F6}" srcOrd="0" destOrd="0" presId="urn:microsoft.com/office/officeart/2005/8/layout/target3"/>
    <dgm:cxn modelId="{6295FA0B-DCD8-417C-A218-50DA35569672}" type="presOf" srcId="{E86E646D-0595-4B8F-96AF-FF2FB699303B}" destId="{31568F06-552D-4E69-B348-06B56DD463C8}" srcOrd="1" destOrd="0" presId="urn:microsoft.com/office/officeart/2005/8/layout/target3"/>
    <dgm:cxn modelId="{DF45422A-2C79-488C-AB3A-9AAB1703D8C6}" srcId="{FB5E657B-A233-47E7-BDD3-742024323848}" destId="{E86E646D-0595-4B8F-96AF-FF2FB699303B}" srcOrd="0" destOrd="0" parTransId="{892B5FDF-888E-470B-8641-45C2DCD45443}" sibTransId="{BE3893E7-C853-4572-A362-40AD79521094}"/>
    <dgm:cxn modelId="{9A5C2E6A-78C9-40B1-ABA0-9136DEECD261}" type="presOf" srcId="{E86E646D-0595-4B8F-96AF-FF2FB699303B}" destId="{43D7B063-DD45-4C11-86B7-709E3DAE72CB}" srcOrd="0" destOrd="0" presId="urn:microsoft.com/office/officeart/2005/8/layout/target3"/>
    <dgm:cxn modelId="{C44AFC51-B8C1-4F99-86F2-D9912ABBBC17}" srcId="{E86E646D-0595-4B8F-96AF-FF2FB699303B}" destId="{BD24FC68-C7CF-431C-A642-CACAE78B0344}" srcOrd="0" destOrd="0" parTransId="{93045E8A-2EB6-487A-9309-5DEA50331D0A}" sibTransId="{DDE7C963-5D57-4357-A2B3-4D0221C86297}"/>
    <dgm:cxn modelId="{83862452-DB8F-4182-A6D5-8E33C8CB38E3}" type="presOf" srcId="{E254DCCD-BBB5-4170-B09A-F86646BEED21}" destId="{C4555641-C1A8-41E2-B15E-B76421E6B48E}" srcOrd="0" destOrd="0" presId="urn:microsoft.com/office/officeart/2005/8/layout/target3"/>
    <dgm:cxn modelId="{DEFEC978-7D8F-458F-BBFC-023215937A4B}" srcId="{FB5E657B-A233-47E7-BDD3-742024323848}" destId="{E254DCCD-BBB5-4170-B09A-F86646BEED21}" srcOrd="1" destOrd="0" parTransId="{AA558220-A1AE-4DED-BE7A-6B3994C2961B}" sibTransId="{00321D5A-0918-4D5C-A9B2-F510856D8632}"/>
    <dgm:cxn modelId="{3EA22C8D-6F99-4A00-8483-AA6E5ED85642}" type="presOf" srcId="{BD24FC68-C7CF-431C-A642-CACAE78B0344}" destId="{D5C7B447-F6CB-49D7-9FCD-6A3AA2BFE677}" srcOrd="0" destOrd="0" presId="urn:microsoft.com/office/officeart/2005/8/layout/target3"/>
    <dgm:cxn modelId="{FB313F9F-4E0F-4793-B76A-9C220A48C3C5}" type="presOf" srcId="{E254DCCD-BBB5-4170-B09A-F86646BEED21}" destId="{6A1FD481-DC29-4871-A473-848AE87EDB92}" srcOrd="1" destOrd="0" presId="urn:microsoft.com/office/officeart/2005/8/layout/target3"/>
    <dgm:cxn modelId="{491FDAAB-F197-4723-B9D3-2D27DA0604B0}" srcId="{E254DCCD-BBB5-4170-B09A-F86646BEED21}" destId="{073BAC04-15EC-4F9A-A39D-3F7F921CBD91}" srcOrd="2" destOrd="0" parTransId="{E20B692F-4D28-4FE0-A937-9D6D00A202E1}" sibTransId="{DF4E120C-2622-4D8A-BAC3-F6B2C6B54714}"/>
    <dgm:cxn modelId="{AA8E86BE-0241-459E-9942-7F4304E6DF02}" srcId="{E254DCCD-BBB5-4170-B09A-F86646BEED21}" destId="{D1A57926-B56D-4154-9594-DA73D13762F9}" srcOrd="1" destOrd="0" parTransId="{CBE6CE84-BA72-45F9-828D-F7D5B77D99A8}" sibTransId="{7B141657-6549-4727-B2B4-80A68DEB7795}"/>
    <dgm:cxn modelId="{B3722AC3-3356-4FF0-BB8D-42CF4498B8EF}" type="presOf" srcId="{D1A57926-B56D-4154-9594-DA73D13762F9}" destId="{B9E35C87-6AA0-4457-97DF-CD9D8B17FA1C}" srcOrd="0" destOrd="1" presId="urn:microsoft.com/office/officeart/2005/8/layout/target3"/>
    <dgm:cxn modelId="{F0BF0DCB-98CF-421D-BA60-2BDC4AE08585}" srcId="{E254DCCD-BBB5-4170-B09A-F86646BEED21}" destId="{65B98500-9AC6-4201-B375-31E1415D34CB}" srcOrd="0" destOrd="0" parTransId="{B07A32BF-9E60-4A26-ACA2-1236C4B4E000}" sibTransId="{B9D0F603-DEB0-4D3A-BFC0-A17912905B6E}"/>
    <dgm:cxn modelId="{8903EDD7-A374-41D8-8E14-1A389DAD01EC}" type="presOf" srcId="{65B98500-9AC6-4201-B375-31E1415D34CB}" destId="{B9E35C87-6AA0-4457-97DF-CD9D8B17FA1C}" srcOrd="0" destOrd="0" presId="urn:microsoft.com/office/officeart/2005/8/layout/target3"/>
    <dgm:cxn modelId="{CAC09EFC-6800-4872-9386-8F7580291AF8}" type="presOf" srcId="{073BAC04-15EC-4F9A-A39D-3F7F921CBD91}" destId="{B9E35C87-6AA0-4457-97DF-CD9D8B17FA1C}" srcOrd="0" destOrd="2" presId="urn:microsoft.com/office/officeart/2005/8/layout/target3"/>
    <dgm:cxn modelId="{877B0075-1110-4945-B9C6-7A89F9C3B052}" type="presParOf" srcId="{44A306A8-76DE-4C1F-86DA-02C026A5A6F6}" destId="{E54D47AA-035A-4927-9D3B-43E2FC302E0E}" srcOrd="0" destOrd="0" presId="urn:microsoft.com/office/officeart/2005/8/layout/target3"/>
    <dgm:cxn modelId="{A9DB7779-A0A8-46FE-BA12-16802436887E}" type="presParOf" srcId="{44A306A8-76DE-4C1F-86DA-02C026A5A6F6}" destId="{11AFB847-9D6E-4C72-8A54-371BC55B61DE}" srcOrd="1" destOrd="0" presId="urn:microsoft.com/office/officeart/2005/8/layout/target3"/>
    <dgm:cxn modelId="{DF524D77-42CB-4C87-8430-C9ECB3E9BF6B}" type="presParOf" srcId="{44A306A8-76DE-4C1F-86DA-02C026A5A6F6}" destId="{43D7B063-DD45-4C11-86B7-709E3DAE72CB}" srcOrd="2" destOrd="0" presId="urn:microsoft.com/office/officeart/2005/8/layout/target3"/>
    <dgm:cxn modelId="{BFD9223F-BFD2-401E-A2B7-90A49C631860}" type="presParOf" srcId="{44A306A8-76DE-4C1F-86DA-02C026A5A6F6}" destId="{B86EB098-D8A1-4EFB-9B99-CF29B4731BD1}" srcOrd="3" destOrd="0" presId="urn:microsoft.com/office/officeart/2005/8/layout/target3"/>
    <dgm:cxn modelId="{D9D17804-3582-4788-B147-2730314A5FF6}" type="presParOf" srcId="{44A306A8-76DE-4C1F-86DA-02C026A5A6F6}" destId="{662E2CAD-B9C8-4EED-982E-4F3E68DBC148}" srcOrd="4" destOrd="0" presId="urn:microsoft.com/office/officeart/2005/8/layout/target3"/>
    <dgm:cxn modelId="{4A1B4B91-2410-43CB-B19E-BCD6C8E2DFA9}" type="presParOf" srcId="{44A306A8-76DE-4C1F-86DA-02C026A5A6F6}" destId="{C4555641-C1A8-41E2-B15E-B76421E6B48E}" srcOrd="5" destOrd="0" presId="urn:microsoft.com/office/officeart/2005/8/layout/target3"/>
    <dgm:cxn modelId="{9F786BCA-E0DC-432E-9F93-715DA8492429}" type="presParOf" srcId="{44A306A8-76DE-4C1F-86DA-02C026A5A6F6}" destId="{31568F06-552D-4E69-B348-06B56DD463C8}" srcOrd="6" destOrd="0" presId="urn:microsoft.com/office/officeart/2005/8/layout/target3"/>
    <dgm:cxn modelId="{8902FE92-C58A-4F94-9000-0C709158E419}" type="presParOf" srcId="{44A306A8-76DE-4C1F-86DA-02C026A5A6F6}" destId="{D5C7B447-F6CB-49D7-9FCD-6A3AA2BFE677}" srcOrd="7" destOrd="0" presId="urn:microsoft.com/office/officeart/2005/8/layout/target3"/>
    <dgm:cxn modelId="{E1ABCDA8-7388-4847-AB0C-3615C4FC63F1}" type="presParOf" srcId="{44A306A8-76DE-4C1F-86DA-02C026A5A6F6}" destId="{6A1FD481-DC29-4871-A473-848AE87EDB92}" srcOrd="8" destOrd="0" presId="urn:microsoft.com/office/officeart/2005/8/layout/target3"/>
    <dgm:cxn modelId="{D01DE298-E863-473D-8F58-5674E6EB799F}" type="presParOf" srcId="{44A306A8-76DE-4C1F-86DA-02C026A5A6F6}" destId="{B9E35C87-6AA0-4457-97DF-CD9D8B17FA1C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9E1DB-791D-4D12-9598-F75A5C55C9D6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87D14-5D53-4B2B-A3BC-E9D6EE6A5751}">
      <dsp:nvSpPr>
        <dsp:cNvPr id="0" name=""/>
        <dsp:cNvSpPr/>
      </dsp:nvSpPr>
      <dsp:spPr>
        <a:xfrm>
          <a:off x="384538" y="253918"/>
          <a:ext cx="7539344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Resumen del Programa de Protección del Aire Comunitario</a:t>
          </a:r>
          <a:endParaRPr lang="en-US" sz="2000" b="1" kern="1200" dirty="0"/>
        </a:p>
      </dsp:txBody>
      <dsp:txXfrm>
        <a:off x="384538" y="253918"/>
        <a:ext cx="7539344" cy="508162"/>
      </dsp:txXfrm>
    </dsp:sp>
    <dsp:sp modelId="{898A3341-C478-46E6-937A-C93EC2179D45}">
      <dsp:nvSpPr>
        <dsp:cNvPr id="0" name=""/>
        <dsp:cNvSpPr/>
      </dsp:nvSpPr>
      <dsp:spPr>
        <a:xfrm>
          <a:off x="66936" y="190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CAB88-0EA8-40BD-9CA3-0A2782E6FA36}">
      <dsp:nvSpPr>
        <dsp:cNvPr id="0" name=""/>
        <dsp:cNvSpPr/>
      </dsp:nvSpPr>
      <dsp:spPr>
        <a:xfrm>
          <a:off x="748672" y="1015918"/>
          <a:ext cx="7175209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Estrategias</a:t>
          </a:r>
          <a:r>
            <a:rPr lang="en-US" sz="2400" b="1" kern="1200" dirty="0"/>
            <a:t> </a:t>
          </a:r>
          <a:r>
            <a:rPr lang="en-US" sz="2400" b="1" kern="1200" dirty="0" err="1"/>
            <a:t>estatales</a:t>
          </a:r>
          <a:r>
            <a:rPr lang="en-US" sz="2400" b="1" kern="1200" dirty="0"/>
            <a:t> para </a:t>
          </a:r>
          <a:r>
            <a:rPr lang="en-US" sz="2400" b="1" kern="1200" dirty="0" err="1"/>
            <a:t>fuentes</a:t>
          </a:r>
          <a:r>
            <a:rPr lang="en-US" sz="2400" b="1" kern="1200" dirty="0"/>
            <a:t> </a:t>
          </a:r>
          <a:r>
            <a:rPr lang="en-US" sz="2400" b="1" kern="1200" dirty="0" err="1"/>
            <a:t>móviles</a:t>
          </a:r>
          <a:endParaRPr lang="en-US" sz="2400" b="1" kern="1200" dirty="0"/>
        </a:p>
      </dsp:txBody>
      <dsp:txXfrm>
        <a:off x="748672" y="1015918"/>
        <a:ext cx="7175209" cy="508162"/>
      </dsp:txXfrm>
    </dsp:sp>
    <dsp:sp modelId="{01E2FD4D-9A2E-4D45-9D13-17F82D0A4851}">
      <dsp:nvSpPr>
        <dsp:cNvPr id="0" name=""/>
        <dsp:cNvSpPr/>
      </dsp:nvSpPr>
      <dsp:spPr>
        <a:xfrm>
          <a:off x="431071" y="952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78ED2-60BA-4235-9B8E-F477A4597C59}">
      <dsp:nvSpPr>
        <dsp:cNvPr id="0" name=""/>
        <dsp:cNvSpPr/>
      </dsp:nvSpPr>
      <dsp:spPr>
        <a:xfrm>
          <a:off x="860432" y="1777918"/>
          <a:ext cx="7063449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Esfuerzos</a:t>
          </a:r>
          <a:r>
            <a:rPr lang="en-US" sz="2400" b="1" kern="1200" dirty="0"/>
            <a:t> de </a:t>
          </a:r>
          <a:r>
            <a:rPr lang="en-US" sz="2400" b="1" kern="1200" dirty="0" err="1"/>
            <a:t>cumplimiento</a:t>
          </a:r>
          <a:endParaRPr lang="en-US" sz="2400" b="1" kern="1200" dirty="0"/>
        </a:p>
      </dsp:txBody>
      <dsp:txXfrm>
        <a:off x="860432" y="1777918"/>
        <a:ext cx="7063449" cy="508162"/>
      </dsp:txXfrm>
    </dsp:sp>
    <dsp:sp modelId="{0E50EC62-ED45-42AD-8924-6D730A42F49C}">
      <dsp:nvSpPr>
        <dsp:cNvPr id="0" name=""/>
        <dsp:cNvSpPr/>
      </dsp:nvSpPr>
      <dsp:spPr>
        <a:xfrm>
          <a:off x="542831" y="1714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0FC22-1C7F-4383-B0A2-9701B434B046}">
      <dsp:nvSpPr>
        <dsp:cNvPr id="0" name=""/>
        <dsp:cNvSpPr/>
      </dsp:nvSpPr>
      <dsp:spPr>
        <a:xfrm>
          <a:off x="748672" y="2539918"/>
          <a:ext cx="7175209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PEAQS/ALPR Pilot Study</a:t>
          </a:r>
        </a:p>
      </dsp:txBody>
      <dsp:txXfrm>
        <a:off x="748672" y="2539918"/>
        <a:ext cx="7175209" cy="508162"/>
      </dsp:txXfrm>
    </dsp:sp>
    <dsp:sp modelId="{FD8DB18B-AD8C-4D62-9953-67B4112A6476}">
      <dsp:nvSpPr>
        <dsp:cNvPr id="0" name=""/>
        <dsp:cNvSpPr/>
      </dsp:nvSpPr>
      <dsp:spPr>
        <a:xfrm>
          <a:off x="431071" y="2476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187D4-EA95-444B-B584-FB0D7A0D98BE}">
      <dsp:nvSpPr>
        <dsp:cNvPr id="0" name=""/>
        <dsp:cNvSpPr/>
      </dsp:nvSpPr>
      <dsp:spPr>
        <a:xfrm>
          <a:off x="384538" y="3301918"/>
          <a:ext cx="7539344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Cómo reportar una queja al estado</a:t>
          </a:r>
          <a:endParaRPr lang="en-US" sz="2800" b="1" kern="1200" dirty="0"/>
        </a:p>
      </dsp:txBody>
      <dsp:txXfrm>
        <a:off x="384538" y="3301918"/>
        <a:ext cx="7539344" cy="508162"/>
      </dsp:txXfrm>
    </dsp:sp>
    <dsp:sp modelId="{48F528A0-6477-4609-AB12-7F8EB5712E6A}">
      <dsp:nvSpPr>
        <dsp:cNvPr id="0" name=""/>
        <dsp:cNvSpPr/>
      </dsp:nvSpPr>
      <dsp:spPr>
        <a:xfrm>
          <a:off x="66936" y="3238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ABF19-0CFA-4CF2-8F0B-C277E4CD8B85}">
      <dsp:nvSpPr>
        <dsp:cNvPr id="0" name=""/>
        <dsp:cNvSpPr/>
      </dsp:nvSpPr>
      <dsp:spPr>
        <a:xfrm rot="5400000">
          <a:off x="5410183" y="-2400750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Borrador de la Parte 1 enviado a EO para su revisión</a:t>
          </a:r>
        </a:p>
      </dsp:txBody>
      <dsp:txXfrm rot="-5400000">
        <a:off x="2962656" y="64931"/>
        <a:ext cx="5248790" cy="335581"/>
      </dsp:txXfrm>
    </dsp:sp>
    <dsp:sp modelId="{919112C9-9EA4-4582-9231-08C04B2C7CF3}">
      <dsp:nvSpPr>
        <dsp:cNvPr id="0" name=""/>
        <dsp:cNvSpPr/>
      </dsp:nvSpPr>
      <dsp:spPr>
        <a:xfrm>
          <a:off x="0" y="290"/>
          <a:ext cx="2962656" cy="4648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2 de Mayo</a:t>
          </a:r>
        </a:p>
      </dsp:txBody>
      <dsp:txXfrm>
        <a:off x="22693" y="22983"/>
        <a:ext cx="2917270" cy="419476"/>
      </dsp:txXfrm>
    </dsp:sp>
    <dsp:sp modelId="{0A560DD9-1E98-4B63-A507-F013D11C659F}">
      <dsp:nvSpPr>
        <dsp:cNvPr id="0" name=""/>
        <dsp:cNvSpPr/>
      </dsp:nvSpPr>
      <dsp:spPr>
        <a:xfrm rot="5400000">
          <a:off x="5410183" y="-1912645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428125"/>
            <a:satOff val="-2483"/>
            <a:lumOff val="-217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428125"/>
              <a:satOff val="-2483"/>
              <a:lumOff val="-2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Borrador de la Parte 2 enviado a EO para su revisión</a:t>
          </a:r>
        </a:p>
      </dsp:txBody>
      <dsp:txXfrm rot="-5400000">
        <a:off x="2962656" y="553036"/>
        <a:ext cx="5248790" cy="335581"/>
      </dsp:txXfrm>
    </dsp:sp>
    <dsp:sp modelId="{78238A9A-BB6A-41E5-A469-E486F8399731}">
      <dsp:nvSpPr>
        <dsp:cNvPr id="0" name=""/>
        <dsp:cNvSpPr/>
      </dsp:nvSpPr>
      <dsp:spPr>
        <a:xfrm>
          <a:off x="0" y="488395"/>
          <a:ext cx="2962656" cy="464862"/>
        </a:xfrm>
        <a:prstGeom prst="roundRect">
          <a:avLst/>
        </a:prstGeom>
        <a:solidFill>
          <a:schemeClr val="accent4">
            <a:hueOff val="-283073"/>
            <a:satOff val="-3641"/>
            <a:lumOff val="-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15 de Mayo</a:t>
          </a:r>
        </a:p>
      </dsp:txBody>
      <dsp:txXfrm>
        <a:off x="22693" y="511088"/>
        <a:ext cx="2917270" cy="419476"/>
      </dsp:txXfrm>
    </dsp:sp>
    <dsp:sp modelId="{698A42BB-99FC-491F-86B3-44A3410AF2F1}">
      <dsp:nvSpPr>
        <dsp:cNvPr id="0" name=""/>
        <dsp:cNvSpPr/>
      </dsp:nvSpPr>
      <dsp:spPr>
        <a:xfrm rot="5400000">
          <a:off x="5410183" y="-1424539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856251"/>
            <a:satOff val="-4966"/>
            <a:lumOff val="-435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856251"/>
              <a:satOff val="-4966"/>
              <a:lumOff val="-4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Publicar borrador completo para comentario público</a:t>
          </a:r>
        </a:p>
      </dsp:txBody>
      <dsp:txXfrm rot="-5400000">
        <a:off x="2962656" y="1041142"/>
        <a:ext cx="5248790" cy="335581"/>
      </dsp:txXfrm>
    </dsp:sp>
    <dsp:sp modelId="{B495CE47-CB05-4F66-A365-0DF7973EEBDB}">
      <dsp:nvSpPr>
        <dsp:cNvPr id="0" name=""/>
        <dsp:cNvSpPr/>
      </dsp:nvSpPr>
      <dsp:spPr>
        <a:xfrm>
          <a:off x="0" y="976500"/>
          <a:ext cx="2962656" cy="464862"/>
        </a:xfrm>
        <a:prstGeom prst="roundRect">
          <a:avLst/>
        </a:prstGeom>
        <a:solidFill>
          <a:schemeClr val="accent4">
            <a:hueOff val="-566147"/>
            <a:satOff val="-7281"/>
            <a:lumOff val="-3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30 de mayo</a:t>
          </a:r>
        </a:p>
      </dsp:txBody>
      <dsp:txXfrm>
        <a:off x="22693" y="999193"/>
        <a:ext cx="2917270" cy="419476"/>
      </dsp:txXfrm>
    </dsp:sp>
    <dsp:sp modelId="{019FB4E3-6A57-4D71-A005-FC2516CAFD9F}">
      <dsp:nvSpPr>
        <dsp:cNvPr id="0" name=""/>
        <dsp:cNvSpPr/>
      </dsp:nvSpPr>
      <dsp:spPr>
        <a:xfrm rot="5400000">
          <a:off x="5410183" y="-936434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1284376"/>
            <a:satOff val="-7449"/>
            <a:lumOff val="-652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284376"/>
              <a:satOff val="-7449"/>
              <a:lumOff val="-6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Inicio del taller público</a:t>
          </a:r>
        </a:p>
      </dsp:txBody>
      <dsp:txXfrm rot="-5400000">
        <a:off x="2962656" y="1529247"/>
        <a:ext cx="5248790" cy="335581"/>
      </dsp:txXfrm>
    </dsp:sp>
    <dsp:sp modelId="{4AD2873F-FA22-417B-9468-C00DE3631127}">
      <dsp:nvSpPr>
        <dsp:cNvPr id="0" name=""/>
        <dsp:cNvSpPr/>
      </dsp:nvSpPr>
      <dsp:spPr>
        <a:xfrm>
          <a:off x="0" y="1464606"/>
          <a:ext cx="2962656" cy="464862"/>
        </a:xfrm>
        <a:prstGeom prst="roundRect">
          <a:avLst/>
        </a:prstGeom>
        <a:solidFill>
          <a:schemeClr val="accent4">
            <a:hueOff val="-849220"/>
            <a:satOff val="-10922"/>
            <a:lumOff val="-49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13 de junio</a:t>
          </a:r>
        </a:p>
      </dsp:txBody>
      <dsp:txXfrm>
        <a:off x="22693" y="1487299"/>
        <a:ext cx="2917270" cy="419476"/>
      </dsp:txXfrm>
    </dsp:sp>
    <dsp:sp modelId="{74BE61CE-BCCF-4358-82B7-CC19D1F8144E}">
      <dsp:nvSpPr>
        <dsp:cNvPr id="0" name=""/>
        <dsp:cNvSpPr/>
      </dsp:nvSpPr>
      <dsp:spPr>
        <a:xfrm rot="5400000">
          <a:off x="5410183" y="-448329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1712502"/>
            <a:satOff val="-9932"/>
            <a:lumOff val="-8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712502"/>
              <a:satOff val="-9932"/>
              <a:lumOff val="-8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Borrador final enviado a EO para su revisión</a:t>
          </a:r>
        </a:p>
      </dsp:txBody>
      <dsp:txXfrm rot="-5400000">
        <a:off x="2962656" y="2017352"/>
        <a:ext cx="5248790" cy="335581"/>
      </dsp:txXfrm>
    </dsp:sp>
    <dsp:sp modelId="{58228659-3D56-40B0-B679-BD1243436CFB}">
      <dsp:nvSpPr>
        <dsp:cNvPr id="0" name=""/>
        <dsp:cNvSpPr/>
      </dsp:nvSpPr>
      <dsp:spPr>
        <a:xfrm>
          <a:off x="0" y="1952711"/>
          <a:ext cx="2962656" cy="464862"/>
        </a:xfrm>
        <a:prstGeom prst="roundRect">
          <a:avLst/>
        </a:prstGeom>
        <a:solidFill>
          <a:schemeClr val="accent4">
            <a:hueOff val="-1132293"/>
            <a:satOff val="-14563"/>
            <a:lumOff val="-6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1 de agosto</a:t>
          </a:r>
        </a:p>
      </dsp:txBody>
      <dsp:txXfrm>
        <a:off x="22693" y="1975404"/>
        <a:ext cx="2917270" cy="419476"/>
      </dsp:txXfrm>
    </dsp:sp>
    <dsp:sp modelId="{1B45F09B-5102-4189-BC6D-2B45915A40E2}">
      <dsp:nvSpPr>
        <dsp:cNvPr id="0" name=""/>
        <dsp:cNvSpPr/>
      </dsp:nvSpPr>
      <dsp:spPr>
        <a:xfrm rot="5400000">
          <a:off x="5410183" y="39776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2140627"/>
            <a:satOff val="-12415"/>
            <a:lumOff val="-1087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140627"/>
              <a:satOff val="-12415"/>
              <a:lumOff val="-10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Publicar borrador final para comentario público</a:t>
          </a:r>
        </a:p>
      </dsp:txBody>
      <dsp:txXfrm rot="-5400000">
        <a:off x="2962656" y="2505457"/>
        <a:ext cx="5248790" cy="335581"/>
      </dsp:txXfrm>
    </dsp:sp>
    <dsp:sp modelId="{B8EC2E80-FCF3-4513-9406-A10463914A96}">
      <dsp:nvSpPr>
        <dsp:cNvPr id="0" name=""/>
        <dsp:cNvSpPr/>
      </dsp:nvSpPr>
      <dsp:spPr>
        <a:xfrm>
          <a:off x="0" y="2440817"/>
          <a:ext cx="2962656" cy="464862"/>
        </a:xfrm>
        <a:prstGeom prst="roundRect">
          <a:avLst/>
        </a:prstGeom>
        <a:solidFill>
          <a:schemeClr val="accent4">
            <a:hueOff val="-1415366"/>
            <a:satOff val="-18203"/>
            <a:lumOff val="-8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27 de agosto</a:t>
          </a:r>
        </a:p>
      </dsp:txBody>
      <dsp:txXfrm>
        <a:off x="22693" y="2463510"/>
        <a:ext cx="2917270" cy="419476"/>
      </dsp:txXfrm>
    </dsp:sp>
    <dsp:sp modelId="{D036DD3C-700F-47B0-A5D6-7E94E05A7B40}">
      <dsp:nvSpPr>
        <dsp:cNvPr id="0" name=""/>
        <dsp:cNvSpPr/>
      </dsp:nvSpPr>
      <dsp:spPr>
        <a:xfrm rot="5400000">
          <a:off x="5410183" y="527881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2568753"/>
            <a:satOff val="-14898"/>
            <a:lumOff val="-13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568753"/>
              <a:satOff val="-14898"/>
              <a:lumOff val="-13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Reunión de la Junta de CARB</a:t>
          </a:r>
        </a:p>
      </dsp:txBody>
      <dsp:txXfrm rot="-5400000">
        <a:off x="2962656" y="2993562"/>
        <a:ext cx="5248790" cy="335581"/>
      </dsp:txXfrm>
    </dsp:sp>
    <dsp:sp modelId="{873E95A0-2499-40AE-B705-C97DFB803290}">
      <dsp:nvSpPr>
        <dsp:cNvPr id="0" name=""/>
        <dsp:cNvSpPr/>
      </dsp:nvSpPr>
      <dsp:spPr>
        <a:xfrm>
          <a:off x="0" y="2928922"/>
          <a:ext cx="2962656" cy="464862"/>
        </a:xfrm>
        <a:prstGeom prst="roundRect">
          <a:avLst/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/>
            <a:t>27 de septiembre</a:t>
          </a:r>
        </a:p>
      </dsp:txBody>
      <dsp:txXfrm>
        <a:off x="22693" y="2951615"/>
        <a:ext cx="2917270" cy="419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1F468-513D-49E8-AFB7-DFB094D8B6D7}">
      <dsp:nvSpPr>
        <dsp:cNvPr id="0" name=""/>
        <dsp:cNvSpPr/>
      </dsp:nvSpPr>
      <dsp:spPr>
        <a:xfrm>
          <a:off x="1576789" y="1490771"/>
          <a:ext cx="1166392" cy="11663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000" b="1" kern="1200" dirty="0"/>
            <a:t>Reglamento de locomotoras en uso</a:t>
          </a:r>
        </a:p>
      </dsp:txBody>
      <dsp:txXfrm>
        <a:off x="1747603" y="1661585"/>
        <a:ext cx="824764" cy="824764"/>
      </dsp:txXfrm>
    </dsp:sp>
    <dsp:sp modelId="{4DF26933-FA4B-4C45-B602-3AEE27CD922A}">
      <dsp:nvSpPr>
        <dsp:cNvPr id="0" name=""/>
        <dsp:cNvSpPr/>
      </dsp:nvSpPr>
      <dsp:spPr>
        <a:xfrm rot="11671180">
          <a:off x="538539" y="1619374"/>
          <a:ext cx="1015863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0D27C-4D32-4DEB-A501-93A16578DA78}">
      <dsp:nvSpPr>
        <dsp:cNvPr id="0" name=""/>
        <dsp:cNvSpPr/>
      </dsp:nvSpPr>
      <dsp:spPr>
        <a:xfrm>
          <a:off x="725" y="1215011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100" b="1" kern="1200" dirty="0"/>
            <a:t>Cuenta de gastos</a:t>
          </a:r>
        </a:p>
      </dsp:txBody>
      <dsp:txXfrm>
        <a:off x="26688" y="1240974"/>
        <a:ext cx="1056146" cy="834532"/>
      </dsp:txXfrm>
    </dsp:sp>
    <dsp:sp modelId="{C70FF8FD-EF96-474A-B271-36C4C12BF954}">
      <dsp:nvSpPr>
        <dsp:cNvPr id="0" name=""/>
        <dsp:cNvSpPr/>
      </dsp:nvSpPr>
      <dsp:spPr>
        <a:xfrm rot="14687319">
          <a:off x="1168624" y="871544"/>
          <a:ext cx="1007012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566147"/>
            <a:satOff val="-7281"/>
            <a:lumOff val="-3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1285F-7588-4C27-8AC4-8F5D5EA864D4}">
      <dsp:nvSpPr>
        <dsp:cNvPr id="0" name=""/>
        <dsp:cNvSpPr/>
      </dsp:nvSpPr>
      <dsp:spPr>
        <a:xfrm>
          <a:off x="903621" y="138982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-566147"/>
            <a:satOff val="-7281"/>
            <a:lumOff val="-3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100" b="1" kern="1200" dirty="0"/>
            <a:t>Requisitos operativos en uso</a:t>
          </a:r>
        </a:p>
      </dsp:txBody>
      <dsp:txXfrm>
        <a:off x="929584" y="164945"/>
        <a:ext cx="1056146" cy="834532"/>
      </dsp:txXfrm>
    </dsp:sp>
    <dsp:sp modelId="{6D9A6CD4-385E-4E41-BFF1-B4BB5F83A1CE}">
      <dsp:nvSpPr>
        <dsp:cNvPr id="0" name=""/>
        <dsp:cNvSpPr/>
      </dsp:nvSpPr>
      <dsp:spPr>
        <a:xfrm rot="17712681">
          <a:off x="2144335" y="871544"/>
          <a:ext cx="1007012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132293"/>
            <a:satOff val="-14563"/>
            <a:lumOff val="-6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A4320-85BC-450E-93AE-878CD885114B}">
      <dsp:nvSpPr>
        <dsp:cNvPr id="0" name=""/>
        <dsp:cNvSpPr/>
      </dsp:nvSpPr>
      <dsp:spPr>
        <a:xfrm>
          <a:off x="2308277" y="138982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-1132293"/>
            <a:satOff val="-14563"/>
            <a:lumOff val="-6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100" b="1" kern="1200" dirty="0"/>
            <a:t>Requisito de ralentí</a:t>
          </a:r>
        </a:p>
      </dsp:txBody>
      <dsp:txXfrm>
        <a:off x="2334240" y="164945"/>
        <a:ext cx="1056146" cy="834532"/>
      </dsp:txXfrm>
    </dsp:sp>
    <dsp:sp modelId="{CA917177-E94C-4D5E-A7AD-474E9E70DE4F}">
      <dsp:nvSpPr>
        <dsp:cNvPr id="0" name=""/>
        <dsp:cNvSpPr/>
      </dsp:nvSpPr>
      <dsp:spPr>
        <a:xfrm rot="20693843">
          <a:off x="2762769" y="1607342"/>
          <a:ext cx="1020794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8387F-8299-493B-BAC7-356E9F9988E9}">
      <dsp:nvSpPr>
        <dsp:cNvPr id="0" name=""/>
        <dsp:cNvSpPr/>
      </dsp:nvSpPr>
      <dsp:spPr>
        <a:xfrm>
          <a:off x="3211899" y="1197341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100" b="1" kern="1200" dirty="0"/>
            <a:t>Mantenimiento de registros e informes</a:t>
          </a:r>
        </a:p>
      </dsp:txBody>
      <dsp:txXfrm>
        <a:off x="3237862" y="1223304"/>
        <a:ext cx="1056146" cy="8345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D47AA-035A-4927-9D3B-43E2FC302E0E}">
      <dsp:nvSpPr>
        <dsp:cNvPr id="0" name=""/>
        <dsp:cNvSpPr/>
      </dsp:nvSpPr>
      <dsp:spPr>
        <a:xfrm>
          <a:off x="-135316" y="0"/>
          <a:ext cx="3530995" cy="353099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7B063-DD45-4C11-86B7-709E3DAE72CB}">
      <dsp:nvSpPr>
        <dsp:cNvPr id="0" name=""/>
        <dsp:cNvSpPr/>
      </dsp:nvSpPr>
      <dsp:spPr>
        <a:xfrm>
          <a:off x="1642892" y="0"/>
          <a:ext cx="6743501" cy="3530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000" kern="1200" dirty="0"/>
            <a:t>Preocupación por la calidad del aire: camiones pesados</a:t>
          </a:r>
        </a:p>
      </dsp:txBody>
      <dsp:txXfrm>
        <a:off x="1642892" y="0"/>
        <a:ext cx="3371750" cy="1677223"/>
      </dsp:txXfrm>
    </dsp:sp>
    <dsp:sp modelId="{662E2CAD-B9C8-4EED-982E-4F3E68DBC148}">
      <dsp:nvSpPr>
        <dsp:cNvPr id="0" name=""/>
        <dsp:cNvSpPr/>
      </dsp:nvSpPr>
      <dsp:spPr>
        <a:xfrm>
          <a:off x="804281" y="1677223"/>
          <a:ext cx="1677223" cy="167722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55641-C1A8-41E2-B15E-B76421E6B48E}">
      <dsp:nvSpPr>
        <dsp:cNvPr id="0" name=""/>
        <dsp:cNvSpPr/>
      </dsp:nvSpPr>
      <dsp:spPr>
        <a:xfrm>
          <a:off x="1642892" y="1677223"/>
          <a:ext cx="6743501" cy="16772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698440"/>
              <a:satOff val="-21844"/>
              <a:lumOff val="-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000" kern="1200" dirty="0"/>
            <a:t>Objetivos del estudio piloto:</a:t>
          </a:r>
        </a:p>
      </dsp:txBody>
      <dsp:txXfrm>
        <a:off x="1642892" y="1677223"/>
        <a:ext cx="3371750" cy="1677223"/>
      </dsp:txXfrm>
    </dsp:sp>
    <dsp:sp modelId="{D5C7B447-F6CB-49D7-9FCD-6A3AA2BFE677}">
      <dsp:nvSpPr>
        <dsp:cNvPr id="0" name=""/>
        <dsp:cNvSpPr/>
      </dsp:nvSpPr>
      <dsp:spPr>
        <a:xfrm>
          <a:off x="5014643" y="0"/>
          <a:ext cx="3371750" cy="16772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s" sz="1600" kern="1200" dirty="0"/>
            <a:t>Camiones pesados identificados como una prioridad para la calidad del aire por el Comité Directivo Comunitario (CSC)</a:t>
          </a:r>
        </a:p>
      </dsp:txBody>
      <dsp:txXfrm>
        <a:off x="5014643" y="0"/>
        <a:ext cx="3371750" cy="1677223"/>
      </dsp:txXfrm>
    </dsp:sp>
    <dsp:sp modelId="{B9E35C87-6AA0-4457-97DF-CD9D8B17FA1C}">
      <dsp:nvSpPr>
        <dsp:cNvPr id="0" name=""/>
        <dsp:cNvSpPr/>
      </dsp:nvSpPr>
      <dsp:spPr>
        <a:xfrm>
          <a:off x="4507110" y="1689919"/>
          <a:ext cx="3862172" cy="16772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s" sz="1200" kern="1200" dirty="0"/>
            <a:t>Recopilar información sobre vehículos pesados y evaluar la capacidad para lograr las acciones CERP deseadas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s" sz="1200" kern="1200" dirty="0"/>
            <a:t>Identificar camiones más antiguos para destinar fondos de incentivos y planificación de rutas de camiones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s" sz="1200" kern="1200" dirty="0"/>
            <a:t>Determinar si los datos de PEAQS/ALPR son un camino viable para evaluar la elegibilidad de los camiones para incentivos</a:t>
          </a:r>
        </a:p>
      </dsp:txBody>
      <dsp:txXfrm>
        <a:off x="4507110" y="1689919"/>
        <a:ext cx="3862172" cy="1677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18T22:16:18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venir LT Std 55 Roman" panose="020B0503020203020204" pitchFamily="34" charset="77"/>
              </a:defRPr>
            </a:lvl1pPr>
          </a:lstStyle>
          <a:p>
            <a:fld id="{77536EED-3C72-5A4E-BE7C-799219F4437D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venir LT Std 55 Roman" panose="020B0503020203020204" pitchFamily="34" charset="77"/>
              </a:defRPr>
            </a:lvl1pPr>
          </a:lstStyle>
          <a:p>
            <a:fld id="{08E66FEF-D4B4-F740-AC5D-14EE8AFA3E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665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b="0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Today I’m going to share with you some updates on programs that are underway at CARB that tie into the Air Quality Concerns stated in your communities CERP. </a:t>
            </a:r>
          </a:p>
          <a:p>
            <a:pPr marL="171450" indent="-171450">
              <a:buFontTx/>
              <a:buChar char="-"/>
            </a:pPr>
            <a:endParaRPr lang="en-US" sz="1200" b="0" dirty="0">
              <a:effectLst/>
              <a:latin typeface="Avenir LT Std 55 Roman" panose="020B0503020203020204" pitchFamily="34" charset="0"/>
              <a:ea typeface="Arial Unicode MS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800" b="0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I will provide a summary of CARB regulations &amp; projects in a way both technical and non-technical folks can understand hopefully, I will share what enforcement can look like at CARB, tell you about a pilot study recently done in your community, and I’ll close it out with some guidance on where you can go to help keep an </a:t>
            </a:r>
            <a:r>
              <a:rPr lang="en-US" sz="1800" b="1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eye out for your community</a:t>
            </a:r>
            <a:r>
              <a:rPr lang="en-US" sz="1800" b="0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. </a:t>
            </a:r>
          </a:p>
          <a:p>
            <a:pPr marL="171450" indent="-171450">
              <a:buFontTx/>
              <a:buChar char="-"/>
            </a:pPr>
            <a:endParaRPr lang="en-US" sz="1800" b="0" dirty="0">
              <a:effectLst/>
              <a:latin typeface="Avenir LT Std 55 Roman" panose="020B0503020203020204" pitchFamily="34" charset="0"/>
              <a:ea typeface="Arial Unicode MS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800" b="0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My goal with you for today is that you leave here with a little more understanding of what these regulations aim to do, </a:t>
            </a:r>
            <a:r>
              <a:rPr lang="en-US" sz="1800" b="1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and when we can expect them to happen. </a:t>
            </a:r>
            <a:r>
              <a:rPr lang="en-US" sz="1800" b="0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But before I dive into that…I want to talk a little more about the </a:t>
            </a:r>
            <a:r>
              <a:rPr lang="en-US" sz="1800" b="1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Community Air Protection Program </a:t>
            </a:r>
            <a:r>
              <a:rPr lang="en-US" sz="1800" b="0" dirty="0">
                <a:effectLst/>
                <a:latin typeface="Avenir LT Std 55 Roman" panose="020B0503020203020204" pitchFamily="34" charset="0"/>
                <a:ea typeface="Arial Unicode MS"/>
                <a:cs typeface="Times New Roman" panose="02020603050405020304" pitchFamily="18" charset="0"/>
              </a:rPr>
              <a:t>from the Statewide lens, to give you an idea of what’s happening in other parts in California.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94">
              <a:defRPr/>
            </a:pPr>
            <a:fld id="{EC420D10-7B71-034E-B445-D78E7E4E8CA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9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0499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13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0CBB4-CD7B-4886-9EA1-5942D4D0E6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25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7938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5098" y="3398601"/>
            <a:ext cx="6566170" cy="3600450"/>
          </a:xfrm>
        </p:spPr>
        <p:txBody>
          <a:bodyPr/>
          <a:lstStyle/>
          <a:p>
            <a:pPr marL="0" marR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864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https://www.youtube.com/watch?v=5kdsRR7_VVE</a:t>
            </a:r>
          </a:p>
          <a:p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B2269-892B-4712-AB54-70A606FA0F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83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962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 algn="l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8B8F-43B3-493B-B96A-13249CFC67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03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8B8F-43B3-493B-B96A-13249CFC676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35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3D38-F770-4E89-A6C1-DD92CA939E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1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5C4-F82A-48F5-9DF8-6758DCE1DE43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"/>
              <a:t>23/01/2020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22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54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6770" y="4620577"/>
            <a:ext cx="6817488" cy="4361377"/>
          </a:xfrm>
        </p:spPr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40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16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5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5CE73-C16A-497A-A375-9E31E2061E8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99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13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293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42356"/>
            <a:ext cx="7772400" cy="46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77353"/>
            <a:ext cx="6400800" cy="6745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6DB5C-6354-D34D-9E27-92EEE4353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CARB Logo">
            <a:extLst>
              <a:ext uri="{FF2B5EF4-FFF2-40B4-BE49-F238E27FC236}">
                <a16:creationId xmlns:a16="http://schemas.microsoft.com/office/drawing/2014/main" id="{717AB04A-5277-9249-9AED-73F3AC2EF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31" y="518251"/>
            <a:ext cx="2526412" cy="1892372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CE6421C-6066-3D44-BBA1-C0A15C879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1"/>
                </a:solidFill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3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4092A-33D1-9E4B-9175-E94832D09C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3DC27-4D52-A445-97CF-B2FE3CF5D0B1}"/>
              </a:ext>
            </a:extLst>
          </p:cNvPr>
          <p:cNvSpPr txBox="1"/>
          <p:nvPr userDrawn="1"/>
        </p:nvSpPr>
        <p:spPr>
          <a:xfrm>
            <a:off x="1092337" y="5006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0" dirty="0">
              <a:latin typeface="Avenir LT Std 55 Roman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358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618806"/>
            <a:ext cx="7772400" cy="1021556"/>
          </a:xfrm>
        </p:spPr>
        <p:txBody>
          <a:bodyPr anchor="t"/>
          <a:lstStyle>
            <a:lvl1pPr algn="l">
              <a:defRPr sz="36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93665"/>
            <a:ext cx="7772400" cy="1125140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4A3A3-0B33-5E41-B294-F338F12F60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3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C597A-48A4-B948-8348-3672ADEFE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261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0" i="0">
                <a:latin typeface="Avenir LT Std 55 Roman" panose="020B0503020203020204" pitchFamily="34" charset="77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0" i="0">
                <a:latin typeface="Avenir LT Std 55 Roman" panose="020B0503020203020204" pitchFamily="34" charset="77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33F43-ECB7-FD4D-AE74-E0D8E9A46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7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3A988-54F4-7B49-B2A4-325D5459A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9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3727B-994C-6A4C-B1E5-6FFCE65C5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7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200" b="0" i="0">
                <a:latin typeface="Avenir LT Std 55 Roman" panose="020B0503020203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60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F168D-2F4E-7642-8B2C-19A54DE0D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4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2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60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630FC-1EE3-7E44-82DE-23FAA94440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378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1B045A-0173-084C-A58F-DBE278FCDBF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06681" y="4678092"/>
            <a:ext cx="1472286" cy="441686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hf hdr="0"/>
  <p:txStyles>
    <p:titleStyle>
      <a:lvl1pPr algn="ctr" defTabSz="342892" rtl="0" eaLnBrk="1" fontAlgn="base" hangingPunct="1">
        <a:spcBef>
          <a:spcPct val="0"/>
        </a:spcBef>
        <a:spcAft>
          <a:spcPct val="0"/>
        </a:spcAft>
        <a:defRPr sz="3600" b="1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ＭＳ Ｐゴシック" charset="0"/>
        </a:defRPr>
      </a:lvl1pPr>
      <a:lvl2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2pPr>
      <a:lvl3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3pPr>
      <a:lvl4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4pPr>
      <a:lvl5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5pPr>
      <a:lvl6pPr marL="342892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6pPr>
      <a:lvl7pPr marL="685783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7pPr>
      <a:lvl8pPr marL="1028675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8pPr>
      <a:lvl9pPr marL="1371566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9pPr>
    </p:titleStyle>
    <p:bodyStyle>
      <a:lvl1pPr marL="257168" indent="-257168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ＭＳ Ｐゴシック" charset="0"/>
        </a:defRPr>
      </a:lvl1pPr>
      <a:lvl2pPr marL="557199" indent="-214308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2pPr>
      <a:lvl3pPr marL="857228" indent="-171446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3pPr>
      <a:lvl4pPr marL="1200120" indent="-171446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4pPr>
      <a:lvl5pPr marL="1543012" indent="-171446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2.arb.ca.gov/our-work/programs/advanced-clean-cars-program/advanced-clean-cars-i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hyperlink" Target="https://ww2.arb.ca.gov/our-work/programs/reducing-rail-emissions-california" TargetMode="External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25.emf"/><Relationship Id="rId10" Type="http://schemas.microsoft.com/office/2007/relationships/diagramDrawing" Target="../diagrams/drawing3.xml"/><Relationship Id="rId4" Type="http://schemas.openxmlformats.org/officeDocument/2006/relationships/image" Target="../media/image24.emf"/><Relationship Id="rId9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hyperlink" Target="https://webmaps.arb.ca.gov/edv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5kdsRR7_VVE?feature=oembed" TargetMode="Externa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CommunityAir@arb.ca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alepa.ca.gov/enforcement/complaints" TargetMode="External"/><Relationship Id="rId5" Type="http://schemas.openxmlformats.org/officeDocument/2006/relationships/hyperlink" Target="https://ww2.arb.ca.gov/environmental-complaints" TargetMode="External"/><Relationship Id="rId4" Type="http://schemas.openxmlformats.org/officeDocument/2006/relationships/hyperlink" Target="mailto:Adrianna.Hernandez@arb.ca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2.arb.ca.gov/our-work/programs/advanced-clean-fleets" TargetMode="Externa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" sz="2800" dirty="0"/>
              <a:t>Programa de Protección del Aire de la Comunidad AB 617 del Este de Los Angeles, Boyle Heights, y West Commerce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5033"/>
            <a:ext cx="6400800" cy="674521"/>
          </a:xfrm>
        </p:spPr>
        <p:txBody>
          <a:bodyPr anchor="ctr"/>
          <a:lstStyle/>
          <a:p>
            <a:r>
              <a:rPr lang="es-ES" dirty="0"/>
              <a:t>20 de mayo de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571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6DF4-A027-67D4-A716-94A7AA7D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05979"/>
            <a:ext cx="8382000" cy="857250"/>
          </a:xfrm>
        </p:spPr>
        <p:txBody>
          <a:bodyPr/>
          <a:lstStyle/>
          <a:p>
            <a:r>
              <a:rPr lang="es" sz="3200" dirty="0"/>
              <a:t>Reglamento avanzado de coches limpios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03BDF-DE9B-1994-1771-5F95952B3F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DF6B00-BCE2-F4BF-54CE-963B154CA71C}"/>
              </a:ext>
            </a:extLst>
          </p:cNvPr>
          <p:cNvSpPr txBox="1">
            <a:spLocks/>
          </p:cNvSpPr>
          <p:nvPr/>
        </p:nvSpPr>
        <p:spPr>
          <a:xfrm>
            <a:off x="457201" y="1081428"/>
            <a:ext cx="3357385" cy="3685835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1700" b="1" dirty="0">
                <a:solidFill>
                  <a:schemeClr val="accent3"/>
                </a:solidFill>
              </a:rPr>
              <a:t>¿</a:t>
            </a:r>
            <a:r>
              <a:rPr lang="es" sz="1600" b="1" dirty="0">
                <a:solidFill>
                  <a:schemeClr val="accent3"/>
                </a:solidFill>
              </a:rPr>
              <a:t>Qué es?</a:t>
            </a:r>
          </a:p>
          <a:p>
            <a:pPr marL="342892" indent="-342892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es" sz="1600" dirty="0">
                <a:ea typeface="Times New Roman" panose="02020603050405020304" pitchFamily="18" charset="0"/>
              </a:rPr>
              <a:t>Estándares de emisiones que generan smog para automóviles y camiones de gasolina</a:t>
            </a:r>
            <a:endParaRPr lang="en-US" sz="1600" dirty="0">
              <a:ea typeface="Calibri" panose="020F0502020204030204" pitchFamily="34" charset="0"/>
            </a:endParaRPr>
          </a:p>
          <a:p>
            <a:pPr marL="342892" indent="-342892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es" sz="1600" dirty="0">
                <a:ea typeface="Times New Roman" panose="02020603050405020304" pitchFamily="18" charset="0"/>
              </a:rPr>
              <a:t>Aumentar los requisitos de ventas de cero emisiones al 100 % para 2035</a:t>
            </a:r>
            <a:endParaRPr lang="en-US" sz="1600" dirty="0">
              <a:ea typeface="Calibri" panose="020F0502020204030204" pitchFamily="34" charset="0"/>
            </a:endParaRPr>
          </a:p>
          <a:p>
            <a:pPr marL="342892" indent="-342892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es" sz="1600" dirty="0">
                <a:ea typeface="Times New Roman" panose="02020603050405020304" pitchFamily="18" charset="0"/>
              </a:rPr>
              <a:t>Medidas de garantía para ZEV que ayudan a proteger a los consumidores</a:t>
            </a:r>
            <a:endParaRPr lang="en-US" sz="1600" dirty="0">
              <a:ea typeface="Calibri" panose="020F050202020403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s" sz="1600" b="1" dirty="0">
                <a:solidFill>
                  <a:schemeClr val="accent3"/>
                </a:solidFill>
              </a:rPr>
              <a:t>¿Quién está regulado?</a:t>
            </a:r>
          </a:p>
          <a:p>
            <a:pPr marL="342892" indent="-342892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es" sz="1600" dirty="0">
                <a:ea typeface="Times New Roman" panose="02020603050405020304" pitchFamily="18" charset="0"/>
              </a:rPr>
              <a:t>Fabricantes que venden vehículos nuevos en California</a:t>
            </a:r>
            <a:endParaRPr lang="en-US" sz="1600" dirty="0">
              <a:ea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DECC74-9CED-14B4-3F93-F2E9D4303529}"/>
              </a:ext>
            </a:extLst>
          </p:cNvPr>
          <p:cNvSpPr txBox="1">
            <a:spLocks/>
          </p:cNvSpPr>
          <p:nvPr/>
        </p:nvSpPr>
        <p:spPr>
          <a:xfrm>
            <a:off x="3814585" y="1063229"/>
            <a:ext cx="3628032" cy="3612972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1400" b="1" dirty="0">
                <a:solidFill>
                  <a:schemeClr val="accent3"/>
                </a:solidFill>
              </a:rPr>
              <a:t>Qué son los requerimientos</a:t>
            </a:r>
          </a:p>
          <a:p>
            <a:pPr>
              <a:spcBef>
                <a:spcPts val="600"/>
              </a:spcBef>
            </a:pPr>
            <a:r>
              <a:rPr lang="es" sz="1400" dirty="0">
                <a:solidFill>
                  <a:srgbClr val="2D333D"/>
                </a:solidFill>
              </a:rPr>
              <a:t>Para 2035, todos los automóviles de pasajeros, camionetas y SUV nuevos que se vendan en California tendrán cero emisiones.</a:t>
            </a:r>
            <a:endParaRPr lang="en-US" sz="1400" b="1" dirty="0">
              <a:solidFill>
                <a:schemeClr val="accent3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1400" dirty="0">
              <a:solidFill>
                <a:srgbClr val="2D333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CFFAE0-9877-0783-9F12-59C32C4A0602}"/>
              </a:ext>
            </a:extLst>
          </p:cNvPr>
          <p:cNvSpPr txBox="1"/>
          <p:nvPr/>
        </p:nvSpPr>
        <p:spPr>
          <a:xfrm>
            <a:off x="1986301" y="4614356"/>
            <a:ext cx="6510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200" dirty="0"/>
              <a:t>Regulación: </a:t>
            </a:r>
            <a:r>
              <a:rPr lang="es" sz="1200" dirty="0">
                <a:hlinkClick r:id="rId3"/>
              </a:rPr>
              <a:t>https://ww2.arb.ca.gov/our-work/programs/advanced-clean-cars-program/advanced-clean-cars-ii</a:t>
            </a:r>
            <a:endParaRPr lang="en-US" sz="1200" dirty="0"/>
          </a:p>
        </p:txBody>
      </p:sp>
      <p:pic>
        <p:nvPicPr>
          <p:cNvPr id="1028" name="Picture 4" descr="ZEV Stringency Curve">
            <a:extLst>
              <a:ext uri="{FF2B5EF4-FFF2-40B4-BE49-F238E27FC236}">
                <a16:creationId xmlns:a16="http://schemas.microsoft.com/office/drawing/2014/main" id="{20930869-388C-43D9-9C16-DA58A913F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143" y="2177143"/>
            <a:ext cx="4266913" cy="243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0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829" y="205979"/>
            <a:ext cx="8606446" cy="857250"/>
          </a:xfrm>
        </p:spPr>
        <p:txBody>
          <a:bodyPr/>
          <a:lstStyle/>
          <a:p>
            <a:pPr algn="ctr"/>
            <a:r>
              <a:rPr lang="es" sz="3400" dirty="0"/>
              <a:t>Regulación de locomotoras en uso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768857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78" rtl="0" eaLnBrk="1" fontAlgn="auto" latinLnBrk="0" hangingPunct="1">
              <a:spcBef>
                <a:spcPts val="0"/>
              </a:spcBef>
              <a:spcAft>
                <a:spcPts val="0"/>
              </a:spcAft>
              <a:defRPr sz="1000" b="0" i="0" kern="1200" smtClean="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735232-A28F-447C-BDB1-5C6636F2D63C}"/>
              </a:ext>
            </a:extLst>
          </p:cNvPr>
          <p:cNvSpPr txBox="1">
            <a:spLocks/>
          </p:cNvSpPr>
          <p:nvPr/>
        </p:nvSpPr>
        <p:spPr>
          <a:xfrm>
            <a:off x="422412" y="1157630"/>
            <a:ext cx="4364110" cy="3702039"/>
          </a:xfrm>
          <a:prstGeom prst="rect">
            <a:avLst/>
          </a:prstGeom>
        </p:spPr>
        <p:txBody>
          <a:bodyPr vert="horz" wrap="square" lIns="68580" tIns="34290" rIns="68580" bIns="3429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000" b="1" dirty="0">
                <a:solidFill>
                  <a:schemeClr val="accent3"/>
                </a:solidFill>
              </a:rPr>
              <a:t>¿Qué es?</a:t>
            </a:r>
          </a:p>
          <a:p>
            <a:r>
              <a:rPr lang="es" sz="1600" dirty="0"/>
              <a:t>La regulación es un plan integral para reducir las emisiones de las locomotoras a diésel y aumentar el uso de la tecnología de cero emisiones.</a:t>
            </a:r>
          </a:p>
          <a:p>
            <a:pPr marL="0" indent="0">
              <a:buNone/>
            </a:pPr>
            <a:r>
              <a:rPr lang="es" sz="2000" b="1" dirty="0">
                <a:solidFill>
                  <a:schemeClr val="accent3"/>
                </a:solidFill>
              </a:rPr>
              <a:t>¿Cómo se regularían?</a:t>
            </a:r>
          </a:p>
          <a:p>
            <a:r>
              <a:rPr lang="es" sz="1600" dirty="0"/>
              <a:t>A partir del 2024: límites de inactividad, nuevos requisitos de informes y cuentas de gastos para nuevos equipos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es" sz="1600" dirty="0"/>
              <a:t>A partir del 2030: requisitos operativos en uso para locomotoras, los nuevos motores requieren configuración ZE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3" name="AutoShape 2" descr="data:image/png;base64,%20iVBORw0KGgoAAAANSUhEUgAAASkAAAC/CAYAAACi0SpoAAAAAXNSR0IArs4c6QAAAARnQU1BAACxjwv8YQUAAAAJcEhZcwAADsMAAA7DAcdvqGQAAKFSSURBVHhe7f0HgBzHeSYMvzM9eWc2Z+RMAmDOQaJoJVvBsi2fpd8625/vHM5yDrr7fGd/ktM5nGQ5n+UgW8GyFSlbokQFilHMIEEQiQgEsAA258n5f563umZ6B7sASJEARfazW9PVlbvC0+9bXV0tPnz48OHDhw8fPnz48OHDhw8fPnz48OHDhw8fPnz48OHDhw8fPnz48OHDhw8fPnz48OHDhw8fPnz48OHDhw8fPnz48OHDhw8fPnz48OHDhw8fPnz48OHDhw8fPnz48OHDhw8fPnz48OHDhw8fPnz48OHDhw8fPnz48OHDhw8fPnz48OHDhw8fPnz48OHDhw8fPnz48OHjuwMB9+jDx6sO9Xo9cO/x49HBQjKczZaq11wzXAgEAjXX28fLBD5J+fiuB8nGtZ4BkE7dtZ6BE1PZ4Uwh/8PZdG774uzsVDQU/OKtN1z2DOKU3CA+XgbwScrHyxpeAjp8+HBkVrqjIrN63lGt1p1ksqNaqw3WCkFHwnQNqZ/gJBWP15MdifGuuMwenpkJ0rULCYZCvU42XNpQzeR+Mlco/+Ls/IIszM/Vw8H66c725B8U0vWvDAxEJrZu3VrUpHxcVPgk5eOiYAXpJ7hrdDTaHo2GZmdnpTeVihVy5fXVaiBYCwadcLi2s14NXVmv1VQ6coJSq9fKl9WdwPZ6LRBxgsG6BBypSVDAWIFoyJF4NPJ0JBbZX5NKtVwsM89aMBDoQAmur9UqW/PpRamXS5LNF6SEVOcy2SoK92giEv1YKVu5Ox4vj95888155ufj4sAnKR8vCVpJ6OmnxxOVVDTUBftUdbre7iQGK7V8j5F8wgLeqYFkOgOh4FUBCW6s1cpgovpgMBB8LSyQggIBx5H2cChOG+IgFByqtSoyo28QedZoYXYSjURAPmWJhEMSi0XgUiejIZ8awomUQUylUk4KuUWpFQsSD4c1jRyYaiadlvl0XpyAPNmeSHzMiYa+HpWekWuuGc6fTX308dLAJykfzxsrSUGHD8+0Ob3BwOICaKS6uClQd6CaiVTBNFKtvt4JhIcgECFkNVivV65FOpsg+pBj8BuoB+uBSDgcjocjUbiBdAIhRAMJEUHV1gRSFMiE2SOGxoXcpLRB+QmpabC6REBg5JNqpSyQnMTBuRIUfINBEBwiVcpVyWayMj09Lfl8Rrq72gX5g9Ri8BOZX8iAsHISDAf2JiLhT4Zr1TsXFjoPv+Utvhp4IeGTlI8z0EpCh+v1iHPsWCwer0ZKkUhfMRvoQZhauVKBb9wECoaSYIC3gEtigVo9Xg1U3wDGaCMp1Gv1YDwSSQSDoWANLKKcRTkJIg3tJA0LI6aAbOAeqIFMeBoguRg6qweqGl5pCvEp1xg/qn+GtpCfHmtBaG4gLzIX/1BIJapatSahEOzVuuSzRZldzEmmUACRIV6lKN0dMZgOKZcqkilVZS6dhTpYlEql/gzS/WBHKvRobNWqk9euWpVj8Xy8tPBJ6lWIVhI6ePBgMhYbpA5FtateCdaGy7UsVDENW3dC4UudoFwNYaQbctGVYIrV5XIAQ52DntEwuAOBUDyeSGDcgywcKVdAJpBglGyQGzUxgnZSTxDEw6f9VL2MO86NBf+GdEgrPDIO0VC01OKeIAGSHcG8UDY9p6lJRUOp9FY3ZEiSqlYrKjFV6xUpQiWcmUnL2Oi01OEegY4HTREaaEDaUinpbYsiXkjylbqkQWhzC/NlqKWHIV39ddQJ3NtX6Th56a2XprUAPl4SuM3v45UEDNBGu957773O+vVXJjFAAws47+yQQH5xcXOlTFWsggEbCIad8OsDweAgw0OYCFYCch2UoY0c6rUa2CccjsZi8TA1r4b2JSHTechR4AaMfZyDEsAoSk61CrwM4ZAuqKLR30zp8MjITfDUhGEc48I5pCVoOeVVWoJi/kGqhIhsSUoZCoHUXdNFSVCuKkwoFEL6dSkjj2wmL5Pj03Li2IicOnlcrrr6SnFiUYQTiUItTCZikkzGJRLmHFhNFjM5mZtPV51A8FjIcT5SquU/V1+VH3vL1rf4auBLgJau4uPlDi8BWXBBYjTrJJIYdYG4Q0JaryMeCDq1DhDKm8UJRTkHI8FqAuPu9QFxIPXgHOJQIp6IB4NhV4kKSoVSCAc4Til9cMBzQNOXqcIJJGTIhgRED5WESDIkBIR1zGy3RjAkRdJgQJMuUzMpNqH8BVcDnWGCsed0WcpSzIHlUjuOJEcU2MRheVk0SFBaaLrBQUkKTAvedaW7mhRKNZmcnpapmRmVtEhqPAYgQQVDjoRYM/WyxCNB6WhPSCwKUQvXksnmZXpusVKp1R4PhyOfqucq31hcDI78yI/cXNDL9vGiYGkv8XHR4SWhD3zgA4Hve897kslYf0hkkQOyHgoEVkEAUlWMM0J1idXDdWdrPVS/PlCvOlBmVjsB50Ykgn8MXCcYisba4nxqX69h5JBIODg5iGnX0cTxZCnDHeAeQqDdGAvGRSwYxtcZH1XrOLirsriQhqrU7ko2TI6loYX5Mz7PNSElJmNtjmnXS1Bc9ScBWVg/BdiWfuoPMmJZCA1NJ70GXothDJWkQFBV6KThcEzjBaSs9TKfzsrIqQkpVsqar2HiAAgKKVCxxbWQrIJSlUQ8IomoI9FYGOEikitWuc6qWiqUng6HQ58OB8P3daXaT1Wr6clrr722zOL4eOFY0uY+XnpgYDTqnKpY36ZN7RgAAXAQJ3ODxUhpi9QdzooI54gxWF4Pf6hipIIaRqJcC7LaYMYdRlDNCYRC4Ug0lgjXSAIcmtR9MAA576NwJ5LtIOZAM4NXh7NCB7KKFozHsE0/001IaPjlvI/GhNFwPKcL531qENgCMjkxLu1dffBzVBJTKczNmzCk4cmbVpKox41QkgO8JEXYc/q3+hHWrUFSbt5KMZWalDn3BHWO2QVQZhJ4vlCQ8ckZmZqDUgwJSsODBDnBTuhTRoSntEY3ph1ygpJq46LRiM7D5QplmZ/P1HG9M/F44gEJOJ+KxuXBG3buHNdEfLwgNHuOjxcFXhJ6+GQ91hlMJ2jnhHS5OtceqlTWg47Y03GHrncGg86bguFQhLyCoZvAAP4eqZcTFDlq9WAwHo/FGqoYCKECFU1VEQwW8zQL7i4pEYY+jHpFJysBkd0IDYXBp3BJjE+7mJ6mhRBmkNNu4hB24Gs4Si0kCCUpunL2icaQ1PTkpLR3dsOPywBMOjwwDZsOJRUj1bG8BtarATo0i4A0WknJ2K2bITUTwbghbb1W48ayVCpVKZcrEqbKRjeQFN1LkIZmFxZldGJaClCLuWSBcTnpbsrO0EgPx2rNCEckYE7JhRAumQhJsg1k5YQkX6xLtlBBPuUMSvQf9XLl/6a6uk7PJoKjb/FXsT9veLqAj/MBOn+jztC564dqtWhp/6m2UJcTTFTbatlSYZU49d5qoIIhFdweDISuIinV6lWELq9Gx7+BMRmf9+kYWIgDoK4LFDEIyxz4hjzopNINA6i4YQaJubcD8OM9nWQFqoGfCUMCaILxcVApS8+ET+AIG8oMaBIJZQ0GdwN44V62IR0D2o0zKZBCH2wo89zMNNS9DneAN8MzH5s23WkoZVnoJfJoDoaMecZ/NzxhSan1SGmmEVmdGrmZOsF/uVRWqSga1SVcCkM8IgvZnExOz0H1yxnCQzuEINTa9M3NwSRVRYQKVENeN92cIJ8YisTiUWlraxOo3FItlySfK9QXC8VFuD+JtvqoUwh/+XWvu3IR12Ia2cc5ger10Qp0Sq2Xe+8VJ7HlQEdHoEPPC/l8MBQIbw04TpSSUM1xqsFcfRP681UBJ5Cs1yror/Wr6oHgRko34XA4Eo7GwlwUrfM16OsmaVd6wOjgHI6hDzYGjpQs4E47/4zqxfgMAVpDEB24SkSuaqfQAABimeRgIykxvqE15k/HmiZmCIngIDQEQCLgLwJpIjZNL0w4pqxniIDr1YHOuBCkZG5+VuJtKR3ollgIO9gVcHarogGm4YUNzzRWTMeFqavWMObcutZRZ5SiSFKxGFeuM12EQ8XUQXBZqGvTMwsyM6fzf0YKg9TIpByodiwrJaw6pFkuYzALTekfgL0slXJRwhFHUqm4RJ2AJGNhCaOfFBFmMZ2RQqGYhor4L7VC+XORYGnvpZdeml7lr7U6J5qt+ioCOrDnuu91Dh++LBEMlmOqkoUKiXIwvCkYgIpVrrUHnfqb0RGjtRo6tFONoZveDqWhLRAIoes5HAmJcDSO8YhzpErSoVE0pCBzSqj6pQOIROSew0KJiKAKRagfPHSFNXxtEsbfhKEPYxJMTdUneCnJuKDNkpRKUDA1nZNCTDeYlwAISxZL3bVExqrwCgKoCV3RDcLFNWcyC5JIJNXNQiejPSCJaNnM6Yog8bjFOSuYjlcqY/qoDVgY39Q1WFPKIJMqVL5oFE2pMOH4W6kFZWYhI9OzC1IsFpWkOKluyVbrA9dn2pjrrXALALk5aHsH7rNTk5AkA9Lb3y2ZxbT09faiUBVJJaEGhhxIXjUQYaGeTWfmkeo3kNqjyfbo1269/vpnkTafg/hYBtp2r0R4iejwTD2Vm5/QXhmL12rFfH4oUAsPOjWnVgvWO51A8EoJhNZDgId8Xx/AYL85UINsBFrCYIsyKRICj/VKRQe9SjvMgY/xtYujQ+vAgwqmORs3WvXxPAeQntBPf/CLdFVyapIQh76JTzBNHWouFSFF5KvGPecgdG0wxt4Yqw22cWUmDcs0DcHYNCwZmeCuq+u2FCYXYzOvmDTBOgERQpooFHISj0Pl8ZIU83XtK0FTbwm0fDlWBtvAgperpVQnUr0hKU6cR/nqDdsLhnnUITGVBdJUvgRpal4yeah8jKN1hzAkLKZNqUvjQXpCd2FNOqGwRCAxqbSFC5idmQRJzcua4WHJQYJKdiaRR13a4hGJgxxJcGmolvML85KIxR+rVMt/EpHqvW94wxtmUZaWGvDx/HrAywnoJbY1P4sRsvHZ0S4+HXOdxKlkt9TDgQTIJiih+C3BgLOO4au1MvSuyk50v60B3P8oAoVD4agTivD1eDPQ0Il1vgfnNdoBlXSshAQoAVmy4jmOxka1w4Ro/tLH+Ne5nwgLYjxwGUaSah2dHFJNGPqhG1MxCRhoOTx2ltRIWHTwpOmSGeGxAkh7iQPiaDymS3fXzzP41RWFrjGcG5eD1sF5qVSQUjEviXgKFG+ugYPaSlI2FfdUwWQ05AqEZIlKSeI8YMOxaA2Sgp0kxbVi5UpZQlEz11Rl/YNpyiggOEcq9ZDMQwrKZLN6AzE0i7pAGWxbM3kuY6BExiUNKsE6IS0/F6A6ILS2qCPp2RkZHxuXtVu2QoqqgMSgDkOKTcVjUDf5fmIdUmda8vl8oS3e9pcRJ/bnN9981WnN0kcDy/eKlwHQgGbMAVysGFmItQeDOZS3TSLOTCwcS26B2K19CMMjVpHIm9GRkjyH6B0OBKqvQZ/h9kFBiPYRJxQ1t3qAJMT3tgLKJsiJkzXsrI3hbY4Ow7NHohfzrqoLFQkTSDsxwbkOdeIpg7v+hsSMnWCnBIWZAWmhkpQnkAdGALL+TJxHGJcYzgtKOC7ceF6V0gDl9wSzFW+KtaS0S6AkRWi6TMMQQAmS1NlIqpkv7HCw5yvWg+t+viRFMCyL1ZSkcCVoJ0NSVYlEw6oelkFMpVJVCnlIgMWyjM/Oi4SjyNOsqWcHU3JCGdQwXfyRpDi/xcWhLB6f6vFK+D4jH3iEwUjqDlMoFKQCMmN8SpcO4nOuMRYJSnsqqQtGq1AvIbW9r1SIfuRW/zWbJTCtf5Fx6NChaAV6VaXYEarVJ+rVSmUQAvmw641SRtaEasFbQRKcHsDgLXejh70GHRE9Af7BoBONt+vjGtuR+FidqpiqJTjnaxqUMWBVsAPZzq/Qc7czuk6GhJphvOGXxAXM+dJBpIVtgR1oNr6WzZuuPa7gT7SenwEPiS0XvxX0d+nE/DbKyN+VSMpeq0mb0gSlwiIkqXK5AJJqQ0wTl+lbQmeiJoanjPzDqSknw5HKcW6zQNil12Ds3jmoBuDGPw2Df5IUg5lcA1Iq26d7ukOeLhXYe+Cw5CE5lXJZ+egnPyEbtu+Qtes2yXBfv3S1d0t3dydCUo2HJIvr4C3MXFNVn/Axv2DIrMGqoN+FwyGok0gfF8CniTWSGQpBNY+v45RKJaTF8jCtunR3JKQ7GUPatY86Ev9/r75665QWzofCtPZFwlPHxtY75fK6fEW2oEGvDNaDXXXz5vqlaMRL0MkxXqCoQSGLxVJhfbtdn7jU0Tm4wyuIiH2RvblWVnKig3Zw7eEIj18ctFMt7ejGrQl25uUG9LniNc+9zmemY9AkgDP91W3ZMhis5H4GnidJccA0xFbg3CRl6hYhXMMsmQJICqoe92qKxyEh2LhMSMuhJ+rEc6bBotqcTZsxLTflGnsAXVxS0Djqo7/VANRvWgDrQ9hFqUyOxiTB25VIEWUjSUWiUeHswPzkjHz8U5+U8Ylx3fwuPzeDCCWog1Fp7xqS/k1XyzU33CThCNU584CAaXLZRx0kpSTEciHzEuIXuIdVLCJJkI6qg6WK1Dl3pWWiFM899SiJmcl3El0UafekYqi34t/XS8H/9Za3vNYnKQ9su15wHB1PDyymF/+4XKm9HZ2yC52GghIKxMbH/QWNZwrHDsq7JskLdywQlRFQKDK7F4BGd1QlA+igo0G7ZiMNnfS2Z2a0nAE6e/2aA9wMkuUIZqndHptuZ8NyaXpjLud/PmjIRW7cVnjToo01sxJM2GY5DGinMX5EK0m1xUhSbj724B4JJkcV0Jtqo1zWEac2SrMujIuSD855ZoIj98YJewrDGAfjz/LVlUgqUMmi0TjiB2VhcVHGRkflsSce00WoP/bud0pUipJLp2V6sSgzlXYZGZuUtvY26e3rk86ODqhpkJLQP2sgJNCNcOO9MtTIItTGbKHI9wKgxiUkjDzzmRx+a5KCWldGeBKTvRYSFQ3LGALhFnKZr4Qj9ff+5x/+4RNaZB8K2wcuOPYdn/gx3IH+CAr8MMVffT6u69tIPtDdcQtlt2K/5dwM3czcEe046JGUZhrczN8Yd0I7QuPqTASecl6pMRiWAF2YYZgm47oJ2XOCTt64rXYT33Vw4Q1D2LNmmibPVpzLX+GWEQHM0YU3rhfNUG5lAXbpw3IwyTTDNsG6YlvZFDEMXSnIkFQFklTCQ1LwozcSpAuNKZrNG3WHX9NCBsyV80IWvCb7VNKAZTApWGPVPy8t6RmiaZ3gn+oel5M4wYgcPX5Cntj9pBw5cECmpqelDLK5+TW3yk03Xi/97V2SmV+Ubz7wqNx5112SSMVlzbr1snHzFlm1apUk2lISB9HFIo5U6hUpFKqSy1Ukm83L6dETMjc7Lv093TI5Pi7tyQ657XWvVZIiQbJdrCEqKE+1lJV8erbUnmz7L8N9HZ+//fbbC+rpw314cRHw3l/+9aur5cIboKKlHKhqoUAF0lBVnxBxYtF0MPQuNibnAaro4HqrZGeFM6zaBdGP3RumnmvHdg3oDi5GOuMk+YqDHaCf9Tb2prFodW8lEGv1hmnFmS5NLE1rBTvyDOKC6cJf80e7x6Ai1LS4N0gdhjVj6vhcODOMuTZ7NHZuYUJJuAT1h27hcESlK/Vk7mpnuyBXGv6hkHzoYN2ZF8unZcM5KYnEo21NAz/zfqK7MBZx+XSOfsyfds59MQ7kHL3vlSt1qcDCq2C+FZwXCyXuoSX/8smPy54nH5VKOSe1SgEEMy9PPLVbjp4YlcuuuEZ6OjtkZnJUZqdOgXBSkHTm5ciz+ziHKjOz01KqQCpDflxfxY1pSuUafgMyOXJcHrj7Thkfe07yuYxcfsVV0t7eAamJk+y8TpSF16UGJAW1kNfW3dXlQMFNZEqVb3/u3z5pvjbh4+KR1M++95euQOd4fSgYTFFfZzfSzqtjgh2RjWmM/rFxrX7Ho2tnB+XRPkY3fYAitU3BoxauANtxTCgz6CyafgZL/VwL4A3XGseLlXzOzGf59GhjfayY0Flg01kpqhKbSrN65h6Jpt2koY0EWHeNqDZKxfpkLMynXSaclpdQpjGGq9S5OqSGuwwnokk+JBUqPyQZcIkU0C/06VsVaiSfptFOklFDd0hu+CmWcQ5TxU2Mu9GUYScZUUAvlmoqPXFxJie2ow4kqMOH5N8+9TGQz6hs2rhewpEIwuQlFg3LakhJe57co+Sz88qd0p1MySMPPQA/R1LxqE5ycweEzOyUHDt0QA4fOSyzCwtSKBb0qWYY9RcPgShBfL19PfLGN3+vrF27CXVCQkI/x3WRnOxDFSNN4fpxbXwvEw5r6rXqQ7/wcz916GMf+5htjFc1LhpJ/cx7f+ZK9IPXBwMgKTYFOrlOnLIPc7ZUb67mnBKAbgXCYIyMnwYpsY3Z6dHYtPKHdo4ZNQxDd3cQtaKVDMz5UjcvWs+J8wljsZzPudJcYucfTul2vsbCa2+FPnTQytQz11gYezO+PbLh3DhoHw68Yr6k0gzfaqMEU4YETGmGhFJSYoEdRyWasusGZinpkzFKPiAmGEol3GK4WjaLJitQIalGlkpFXYdVLBeQF458vA+3Mp8qFvIgiizsWbjlpJJfFKcO8glXZH5mHCpVUSLhsNz9zW/I0089Lpu3bkC+nPsMQFXL40oC0tGe0oWZe/bvlxte+z2yuq9fDu7fJ3mkz6Wb2rfw1xaPSU9HShLxsCzMTihhjY48J+nFKZmZmdBN825741tkaHiD9l8zSQ7y0s7OPmpqzqqwlA6r6MexSCSEk6OL5eBTX/jXj/mvzAAXT5L6uZ+/Eg3FHSFTbDHewNleZoW1CvxqZ5cwEhYlLdOwHExmvPDuZMgJ7Q+YGRamQH92BDOg1MVYPTjbALbnK7lbLEnDPcKxNSsF3RjeGlW/YKwfz035+WPdcTRWBa1qXP/ng7PFsU/WDGwuFnYez61dtZvBZUDVDG0Gbz7KVzKRkBKP2kEERaiBRYg2JBkuUyiCUMokFJANyaNaysNA7YJEU68WJVgtiFOFZFIrSERgAiUYkIxTlFioLIlQRdpAPjwmwmVILyVxalmJImwYxqmDvPIzEE/SIKkqBn9AuqC+jY1OyNe/8Q0JgQsibVwPFUA80ddYwtGoxHWvqJCcOH1aOnuG5ZKNG/Q9vKefflKCIS5bcFDmmhRwXQVKZyh7qMYyYCih3ONjp2RucVYiibju4En1l/UTSyR1eYKpP/RT9lvtoIbAKEUWwdghqMmOEwhEo+H7PvPJj04iwKseF4+kfvZXr4QaBknKgbrnSkEK0hIPdDF3LQ4BbsDPOQyODx24GsTE4h2cwpdLafRxBxLccLTGhvfChvPChG/aCca16XjhPTcSnymd11jouTe8ltmYRjy4LU1j6Z/6wdhraS3PcmCYc4dr5miMF6ZOCZMM7S3hKUnhLlIBAVVKaQzausQx+tvDNQzijISDJYkG8nCDZEOyCeRg8iCgvITqWZBSGgQFU1qQWmEBUtK8ZLKzKpnk0jOysAAzRzMHqWhG5uamZXphTubSi7pCfGZuAaSQl0y+LPliTTK5ijiRpAQjuAc6cX3huSPZKUcOH5P7779Xenp72EswAvjuXRjx55WEogiLPgnCqMrY+Jzc/JrbZLCvG3HukUg0AlKCVLY4J+nsvGSRdy6TlcV0WmbnZiWTyUgiAQmruxPXUpD07KQ8d+SgjM/OSbKjHUTVJgsoK6Un7kXFtoTwqPVXocqKtGeQTq2SH5iZGd+fCAVGDh48yK1dvHeEVx3Ywy4Knnz6yE8EgtX/HXDCw3yE6x1DVl9vACPXEBRlrKUDTt0YXu9STdgwPNowPFpx2/oTXruFdWr1s+c8WuKyoP3MlOzwhj9NS3pmHVDTvTVNg+a59Xo+JHUunE8aK5fLlEMnwKslyWam5fDBp2XDqn59ibcCnW5yZlbmslDTUPUk4TrXcnOQajObBxxsFT51o0TB+SmKzfy0FdcakQzMBHUVBEipjMsIIJWBCCpV81i/AjfOO3EFuIarVKQj1Ss33XSbbN68EZJVWbrak/Lg/ffL//3I38j6TetAECx/CCSYl5OnTiG/mCSSHSAYrneqyMRMRn7zAx+QG3duk3/46w/LyPiIPtWLcCU9iIYT9agYJRvWgkpEVVM+cDYIi9uCObJYqIIAY/La13yPPP7ELhkaGpSB/n4lzgjqKMo9qAoVyeYKcmD/HhDxqOTT008iwY9GkvHPfO6f/ulVvW7qIqp7v3QlVIzXB51QCpq6unEQLGvUk/c9tTVAPyUfuruDdjkwHGEHtiWs80VrfC2Ta5ac69mZsO482jitaLovRwaEcWv1Wim954PzScMbxthZFzwad1YNdwLN5RdkdmZc+gfXSTDaiQFag6nL8dE5SBR5GZ3MyElIKMfHpuXYyQl57vioHHluRA4fOS6HDx+F5HFEjhw6LKdBGiGoUOVCTu6/925Vo8ZgJidOI/0JlaRyixk1pTxURxIUH++DJLiWLow2XgC5IREZGBiWVLJNoqGAHDv2nDyx63Hp7u5Vciwj/KkTp7gBoUxPz8vMzILMz4MUQYJcOV51wrJj53ZJhsOy+8knJQBVkBJVAOEpBTV1APYB1AEkM+76GdFPzhCgZFxHDWrfyPHjcnLkmNSgyp46fQLXMIN8yiDvOiTAEspflVQsKEf27QY5l4cGh4cffccb3vnQZz/7iVf1RnktIsvFBUnAEkHTbgmgOUgI44YjGpiTvq0DTf1d0wpvPhbefC1suFZj/c4Fb3hbitZYrtDgAUNY48Vybi8M3rpZrn7OBhP+zDLSxu1rpBaWSDglTrhdciVH5rNV+dKX7pKHHv62PHvgGTl58rBMT56U9MykFBbmpQISCkAaCiPZaAgEAOmJK7bj8biqZ52pdkgvCX0hl18ljoIsOLGt78YFa9DWuOmfeamXAg5XgvMdPZYygkQ5x1UuFeFm7sf8bBX9qOJRLuerU5VaScqVPNIO6kdFObneFo1KRyIqTz76kEzMTsuW7ZdCXQ1JHZJhrY40ND/ko+lyGDFVpgepChIhpUKdU0XFcAdiSl9jIycQPy+JUB2kB0KfGZWDTz0iTzx8jzy77wmZGj8qBai4Q8ND8sa3/kD97T/8nvz22y43GuGrGKzdiwOPDGfGse30ZmCbsUO7WWnuHUx28FN1sPAOOm/Y5WDjW0PYOPZo3b3hrAS2nB8N59Z0fs1jiEaZ3LieYjdQxcUwLmGe+NB+ZkibbiPNs8CGaTUvBEvj8mgbkGXkGikOTtgwpIJBSBEY0OV6UB5//CmZnJqSBKQPTkjHEC3m1CQSrEgoUBYnUIEEhkhQ01SiNvogjuiakIK40JF5cQWSLlWAuzVaQygTN/FTv4ZhieCHn2AgApKIwZWSDfe8MjMDjAdHvclVIeV0JFPS19MJCQzlgwRFVZQfCp0bPy3P7H9GQiDN7dsuBcmA0KDOsVdy8JiXR02R7Q3HLDUwTwLVAxmGkF9vT4dMQhos5nOQrCD5lQoSrBYlkJmVNAhq9+Pfknvvv0tiHUk+HQ2cPHXynQ/f88gVmsGrGBePpAjt9BxwaEmP0b170M0axja4C84B2LmclxreQW0J4nyNjcO5CnVz58PUrrYmzIurS+O3Xrd199rPx3jxQknqTDAdNy098Np4BSActCEvNRiKyBRUp3CsDW0akWodxCVhkFcYpOxIFUxQBdnQkGj4R+WdbWvkE6bDF8PRJ4RH88I4Z7BouAyFf4YZyDzIm0YVMdAIJB6WhfNlXNbC0mlb8M+BG/LksoBYPCE333QTSKRTHMSJgBxZbfDSLVcevO8eSYNYbrz1FqifRSnlQC4kSa1bGNapWxWEJXRrGI6fdU9C5WxrS8rU1CwuMCo1SGFMIQfpKptZ0KebXNYwOzYuuyB57n78kasPHdi/A/E9qb/6cPFISt9ZWgrbqGeDhmHLujhX+LPBm99y6XjdaPcOenskvHZi6ZmBjdtqbB5eO8Fz1+Yem/DGXw7W3RtupbAvFI3v7NGAUsw4Yh2BQGANBEEosHN/KX6oIIhzfv4mQKkJUhRJZInsgzgsYdPw6RclH5yBEJSyuAcKj3UObtj1pgbSUYM4bKMl6TBfBOH2haoCgkLR78hnLCOldPzofueJVELmZifFCdVATiUtDxeRDg72yaF9+6GmnpKNl1wqHZ3dUilyixYQnpuf2fLHwNuGFqRY3WcqFJCBoX45NTaGeEF9dSjZnpLeoSFZtXatXLLlEunt6pNEJCQdsaCU0jPhqdPHVn3gz/6sw03qVYmLKEmxk7KTsSud2biNAeAaDUr3Fj8Nq65nwob3wrp53U0yJAlj96ZNNPLxuJ/Nv2HOzAmXyy4LG0nDY8zSAhOKsGmyXFZ98MLm4Z4tMdbdhnm+ZGXjeU0rmIrbcmrM4lrINywmJIRgENISOKBSqgg/kGAW4+I6ea0aA79QB1UaQjIktCWSUJAkCFKpubtdwF/rjkclNtoZjykhfRqk58AEQWI0EJdQjhBUStoDUiyWJZ+DeoXQVPOU+kAwk5OT8sADD2peHR1xuPH9uoqUIMW18UVhhNn1+JOQ5QJy5TXXoIg1/QQWGVDrgWXC5Zt6Mv3ICyUybiwFMu3t75VKuSSZhUXk714zl8lXqsJ9rpT4QnQqme1kArW3H3/mmWvcpF6VuGgkBfG7xgHDZvbciBoDgn6NQYJzbkDHbs6OecZA03PbOYzdnquh3Rrr5nHX+B6jbi6WG6BeN7VpHHNs2AlYtPTspRyM/ENcqjN63cwfHbxhd9VBL8y1GrN0waWFSXM5Y+E9Z3qt5oWAkoC5UhNf6wxSUgUDm1/+RYZ6nfVaUQmHYTUr1IOdUG6Wib9oXVWhYFXJiRvEBXUBpM4fwZ9KoJWWNF+3DI3r478eNDekVQWPmEn1arkm6YWcLGYywq9FqPSD+uaqdqraE+OTMjuXhrQDCUe5AXGZVtiRdcMD8tijD8nY7LTcdMuNEgbhcIU6P+3FuM2bCA3bieXg0RgSM0mWc5qRcEj6e/uQ3wTChuBPw/oBNSOcKqUkUBB7hZcowatQn2/60Z/7uS4EeVXiopFUrVrvRAvwBa8l4KDxDioF7Dp/eha0Djgb/PkOQpvvObJbgiVlbYWHWBhqWZ5pgTc9r91cS2sCdpCY61/OvNjQFPFDijAwR+TWyI9l0gcB+FdCaKkiXpfXtAagGwcq5/HsAtZGdsvCEIT5NWDnDiENruKuIv58Jivz6bTxZ3ogBxIIJ7UjoYiSg5nkRhx4U9LhE7xBSD8Tk2Ny6MhR6R1cLatWreH7O7o2y4vmtTePzfonARsCW7NmtUxPT6nqSQcuWwhy3RiMqQ9TPL1uuJWr5dfUC4UdbkKvOlwUkrrnnntCwZBzLRqkXRsObisZbSgcnw80LlvZhbezWLs998Ibx3QWc27tZ7i5xyaY5pnpLiGqljRa4XVb3n95d2++lEi85lzw1sXyaS8FQywn1bFGSCo2CUoOnIvB8HPLYuuQ8U1e3mOjHDgwLcbnQGZytlxn5nomGEbD4SfkhCUQCuuq9CNHDsv46GmVrCBDaX4q6bCKoN61p9okFotIWyImcYhTfFmY3wPiF4s72hPyyGOPymK+KNddf4OuxcpmM/oVGJb2bLBlt23RlkxAlYvI/Pw8yoCs8cNr1afHLAzrg8SOC9DrENmCirjEWF99uCgkFV+1KhGo1dfCGtWOAgv7vDV8rMIjmsy40R8/XmO6oWs0koHp8BrgBaPRqVzTCs3DPVo07bZcLWhcnMG5ytgow7LhmnnQv2l4Tlfjb9UNb/gmWt0Y1j2yTc5pkBdCW2Ngnp7ZcpjPXJmADKNbs9jASMM89WycIk7DU+MryXFNA04sgTXiA2rXwXwmGFon82EJIUy5mJPOjoRs27xOapUSnFkWEAPUuY6uFOxVCUWCUuAqdm4dBBmfJgwSgjAGaapHdu9+UkZGx+Sq626Qzs4OXUTKMuu6LD2a4WSvw7op+cBuDa9lzdrVcvr0ab0IrqlqPAFmkWlgp8oKi0Qiod5oNHzNf/v1X+/XhF9luCgkValW2T8ogde9DUpjG5RodEzT49RuYcNYNM494RppukcL625hz5emeGa4Rto4aofylslrX6J0eIC0mtfUEv8saJSvURbGs6YVTJdSAg07vi0LB37TtLqZeCa8fqihxagi5Tn3pmVKxTCGeKim2Tf+WeTWQarGHdBNIF0XrBZOtJPk7D5Vtq6WayMSFUth07bEwHLwnOuz+rqT0t0elzAn5FlSJMc5oBBIaGh4WFUt+pRR7kKFE/eOdPZ066stTKOrs10K2bTsPbBfwomkXLp9OyQykFo+18jXolFWT1mWhqlJf38fJLGslIoV9W/0BRwZqqEuQ5oLQxKE2np7aXHxNSbQqwsXhaRWgrehvVBnj99y4TSIsSpsGP6qRKZnK0Pjs0+Y0yVQPxqkaf3V3pKHJUOj2jCM2/EAG9fGIbz2Fwam38zjRQMGhyVRa1phSg53emEgmevWi9ZBZ7sWyYb1Qmj9alLL14HNR51gTDpL4anSRp5q7DIDjxt+JBQOS7nCV2YKUP24LQyXPyBdiCtUTavk3gA/nNAm6zdskS2X7JQNWy6R1es2yvCqdRQHlby4ZfBQX6c8/Mi3ZXx6Rm666TXSFkvI4txCg4RsmSyW1iHPm+4kx56eHt08j3Woq/VRLv45WmcmTfvp+IDjbEM+b3nvb/zGoEnl1YOXFUl50ehoLfB2hpX8G2FgSB7nC8Zj+HPF8ObbmseZZfKMKg/ODPdCwfS9eZjrt+mvlI83zPnAmx6NSmhqzABkGRiCA9Cbrg0PW8Pu9W+F14/SjU5mt6Rpwbws1NeTvg3PJ4TVMj++AIkFEgk3zqu5n5/ipDmXMDCPhuoZ4BNEElNIuAaeL7/rCvdKRVZD5Tt65Fk5OnJC1m/eIkMD/bqcgNKeKYDB0rLaMtKN9cbzmnA3zrVr18r4+Li6cYLeSJ5GgrSG55RK1e4EXpedn329JvcqwkUmKdOA3jalfUkbA+hypolbPQCvu+2cjXP8MQdrzoVGOPwslxdh3E1Ipm4q0MaEYSdk58cZ/XlE/1tSkhWS/g7QTNsYk7udqG2F99pWus6zw1wDKd1YYHTw4UD1TNNEGKty4twUpZkX81VDu3FaArpRouD45xxNA3qJ+DHZwWotrvEAOUN6AiGxDAjHNVNlJojUtVy0BUGywqUTUPHgzk+nUw0kqfFbeeRIBqTE1QbVjy/XPL1nj6TLZbn8iislHonqXlT81LqRoE2dWAnS9ACiWcCALkoN6Ap0SmFz84uaD0lZv4KscUz98Cr4V+V6qkBgI8jqLT//vp9vfu7tVYDle/GFAjoDm9F0NGNo955rO/HIUxemCV1jAjTQjA87vKzxwhvGxtfcVgjvxZKyeew0lKisMaqNDmMNZ00z/HcGO8ib8KZNP9O0DGENCt8wXjdvGHVbAWfUNc5Rk1on6ocjdxPge3smJZAUH7NrsXj9Jr7WDUalHY70JhptgbAcvA5fXXHJROu9YSBx8GjBEY5zEqRtVy0XktMXgEFAXKNOVapS5mJODHqUS4PyGlgQNfDnfBQ8tPo0ACQYpq9pBWXN4KA89eSTcuTUKbny2uukp6Nb0vNphGVZeWDbo91heD0sg+0zKn0qSGZMsC6rVg/J2OQESBLlgwrIMGY+j+EZj/mixLDzm32RSPSqWj5wvXq8SmB68kWA6Y7nD+8A8drPF4zTalbCC/V7ecEMDMJ7zS9O+ZnG8ulwgp1Pu+jdIBi3HOroidYs4ZlgMa2qYyQUT0RA47qDWPfIh53qkiEfEm8zPN0JDQN/XQGPMvLcpGFK6A1H2HkhpqRlgftgf59MjJ6Uw4eeld6BYdm0aauSGPeyMl9spsqG9JSJmcbSchuYMtIMDvZLLpvWHUtVitPy8/UhEJ2WE2TtHllK+K8tFQq3vP/974+5ib3icdFIyovWwcMG8bp5/bxuZ7Mv5/edwpvO+aTZHAQGJo4ZFA1DJ695UWDTb4UnX49hsc5lzoynjh6Ya6Ux4ZuDHi2gRxPPwJvS8uCksXnqpSvXPfXoBetU06HIgu7MPFWi4h/Ig+CckXHnBxo4cY6w8GK5SHAkQruMgODRkANVNgZEOWgQnl8mTsVj8vTup2Vsek6uvf4m6enskrnZWV0zpRKe/oMQWRfLlJtOWm76I92uri6ZmZlVKc58rr0JEhSNUVsZT9pqgfqtI6Ojr5rdES4KSfXAoP21oWzHIOy5t0O2+rfiXP7PF+eTxgvJx8RhL1tqljzKp9uLAqtWeMG0X0xjgFKbo9tmJANbP4akmmG9WN7VuCvfIA1KIZR8Vgpr82HeqlbRIDDJgZ/Z1zKp3UgutFdBUoyli041spmHQmo6OU3YmyShTUI7DUkzUJO1UNEOHdgn+589LNsu3SFr16zVj0LwnT5qdCQoFF4j8yO3tm5smkyf4HmlXJbhoWGZmJgAmZrPsROUpjgvxnMN7bqbCfXQehTkJnV4FeDiSVIr91+FbdjWBrbnFjxvdTsXmJZNrxVnS6vVrzWN1rKcLZ+V/M4W53zBItiymPJYszyef54Ma0xj7kvjm/w4kJitkhQt8LJ5qPFILYS3zjRZRnHjUPIxZNdMowljt/HN0Twl0yduPEN4JSlIS3xSx8lwfeJHNgEcJ6yGG9VRiqHUYiQufkCB8SFNUTWkHX48H+rv14Wch44ckqoTkB07d0oqkZSFuUVIU2GEh3oWCukcki2jVzuwhuVkuslUSv2zmZxLrsxXoymBUiBEDA3P8oMABwPB+vf+xv/6jU0m1CsbF4+kXgDYCdm4K2FJZ18B3vgr2V9KXIh8ll4Xf89eL6y386m7JXBFFyv82Sx1Dsmd79FBSH8Ym4cahGnNT4N5qoaDktfBOZpWuFkjDZKHJxKg7tqtTdemJGKkJlOeKiQXlWRYTqTPRxvFovkMV7VSl3A4JqVSBZLNlLpzuxiGp+rHiXOSTzgUlP7uDjlwYK88e/yoXHH1NbJmaLXMQ2ULguhYJpV4QhEYQ1ZMwxrmy+vX/Flx+OdXkSeRZ5mSnro3iY1lbUiDDM50nOCVMzMLP6AX+QrHdwVJ2c5toQ33vOF2iGXwwtJ7AUA+pgNemPxMPkvJgLBlaC0L7Y2B8bzAQYdf9CalDTe+bbPmU60VwOCeLE0slg0SD6Qfb3G8RGYIqSUyYZ0Q0TwtMyoopRR+YgtDnGyqBDg7OyenRk7rnuScKJ8F0UxPTythLMynlRyoIlJt0zSQLHfm7O/ukZHjz8nBo4ekb3hINq/nxx6Cks8XUCb8IS9+K5DXQJIKh8O6ZzrJi+nQsK4J7qfeD+ksm81JgWqjLt1gnzdl17VasOtV8ppwE0A5Biqlym0f+tCHujWRVzC+K0jKdEHTHU0XNt2Yhbf9ES1qpgHoh3/r3jSM7xp14A8P5mhg026aZnxrmm4NnOGwHGya58L5hjsTthhqtDznn44dOCuZM2HL6daHGwbDSqUPDjIOLnqSqyAMAPzhMNeTJjQZ/KgxDnaOrlbl7ppIBIaD38DkZX7pZmytQMndcpl4nPPh5DR3HeBSAX6UtFgoSm9Pl1yyZaPk0nMyMXpa5mbmNHy+CPWLhAGiYLxyqazkQ+mMLyHXS3n9YMQC1LRLd+yQ4cFBmZmaAvk4usUM55T0wxCumsj1UZTEKG3ZF4lp6B6JxKS3t1cW0hmUk5P0IfIojnyqyHMYsjIrEmmTUKPh8NZDzx26TQv7CsZFJyntYtqRlkIHB49q59HtuDjyDsOnLiQlt/mgduBOg87TNIizxHj94EADNCU0Hpca5mXTb+ZD46apHYwGbuqAaC0w/rSY9BpxYbzSYQPW00Uzj6WmFXSy5bD1REMsm88KMHfwpYZYmifLSAIyR+ZnXuY1xNQkqTIaCH6Iy1QaaXJTO0/ZVNJSAzcaumva7kDHOWdvQFkaHh4ahn1A251hXVjphMTCYFxrxQWbTKFaLcOg7zhhHeuUUmKRqGzesFq2b1knI889i+JWzUvFIJZsPuNKa+ZSqSqWikUpgtzo3wbJKD07r59Z37Rti2xct1by8wuaLuORDMsoH6U3GubN4itBqTSEE9ipElardRmiyriQRe3wk19RpKE9Tmld1VGWWeuIW8jwimrrc9nc21EnpkJeobjoJHUuLDcgCU+/VHjDeTuthTcZEo1KXeggvMOthGWSWQZnC/Sd9J3zyvy8sLRuvpMyNbF0WJiyGgIB1A+koqIASYiDixII1RfODXnCrgTGQ0Ad8G46rWhNQ8O6brxOzo0FSVJuN2+qflCxIFUxbKVakpMnT8q+/fulGxJVvC2C8JSeIMEZQbBRZ3zaSBVRn7rh+igRhRzSSFnaO1OyafN6aU9FZXF2WuqQvEplEjW/5Ex7RfgV53KJ0pwhK3KLSlkoH9NNprgXvMgCSI97u5vFrFD1WFZ0RifsSAhqqRMBybJ+uYuI41z2k7/wMzu1gK9QXHyS8nQqCzYau1bTrTlPwuPyC+QMmnGYrknbC/WHYSi9TzWYyORn/E2HbEXD35zBIK6Hyehi/ZmD8h/9bRjGx8DRiWUEa6a1DDROM+2zwSs1nQ1nze87BbK3JbD5cOAtWQoAA54wRp1IYK6BG+tnCfmB0AxBwX6Wots0rF0nqiHFsBdxR1cmwOqk6sV38NjyLBfTpLQ3Nj4q+w8ckA6QRHdXUjo7E8K39/j5da4eJ7ERhuBQRpTLvDJTl+6OdklB9SPpbdm2VbZs2Szz05NiPsjOtnaQHXoaOgNnlapMD2WBPIcjOohKndQMEAHp9fX1yvz8nJRKJS07CZPkTkKMxWIShdE9svhUMhSRcDC6uZKrvFsL+ArFRSUp7czaiQgONFMgbvlqyMMYSyT0V2NOl0KTsmkRNr72fjXWn0e1sWOjA9gBrr/4YcdcNo8GmBYDms7bCnNdtLHs5tzmzWTPmrQXqqacKzTLcO4Ubf4vGdxLJkno9WrRKbGaQc6qNnDrHmVWNU+BFsAotWeWtBjStgPbxJKRNYQ9EsyX51T59AEA8mio97CTmCqQgkgIJh6f5oWku7tH1T4+WavAJOJR/ZhoWyJuwvFfw7tH5MNwXMow0NMj7YmEmUwfGpKbb32NrB4elvmZSWjCRTQh8kMcvkDMT6vze4F8Usj3EkM4EpDvICUFIWkVpKOzE0QUh3pI6YsExYn3iO4uSqIyap/5ujPPUZhOMODbfuK9P3WlJvYKxMUjKTSaHbxmwDeN7UANg06u5OXptBZL0tDwBtbd2C3RGf9GHNrhpB0Zfny9wXZqlsHGJ5ppmbzM/Ig6nQl6KIE1B5MFz61bq1+jXNawhC3XtRQk2PNDa15eMC/CWzZvOc4HLKuWFPE1Bo5sLyUMI1LCCQbpqYGdbio6wV/zsfnjn+TG9UkqveBcQ8OttTy2zNacCUY2RhdLwuhrO0iREnsoHIWK1y7lGs7CcQmGMPhh+geHZGBoVUPytcRH8DyXy0kbiIyT7hHuAUN3kMbWS3fIG978FhkaXKX3mAqIJ5dOSxYqXHpuFlLWFMy0LMxMSXp+Fm4zkoV/enEBaWZlbm5OVq9aA5Lm0ogKSI0fW+Xaq6aqyc9jcd6M81KcbwuFnUGnHLhaC/EKxMUjKYrytmPZfuR6eWHICYD/cjDdzcWKA9q4m3s1ycWoIN5OTWJaqTKaebjpaz5euO4r+hPWf3no9auxROlxQzxrbDq8ljPry/pfeKA2tT4tkdDwsbtO9HoKqvVOBxIXVR2SDv898TAK8W/WJ3EJgEpFdHfRCLcM6M48rIpGstM1Tm54u0ZLiRP51wKQTtDyARBTPNkpsbZOibd3SqKjQ5woX0UxYS1JWaJaAKkM9A9APetDmlwyYJYoRGMpqH2Xy+te/za59IrrZePmnbJp03ZZs3azDA9vBPGtk76B1dLVMySxRLtEom0gszDIDCpkqSbFQkU2b75ULtm2Q2IgTTNZX5bMIghsdlYW5hclx6UKIDQ++WRxHFxavlhcqft+18PcAi4wfuEXfiGKG9e7A4HgBrYsuw9/bEciaGMH4yBVTz14/GH3zhtRslF/9j12Ok8cNQyDDqeu7p29FTYs/Rrx9df4sTCucwM2HEuggRnMdWN+BozHweENb8BzvUbXrukoloazoOtyPoxqiEzP9NdC82jJ14uz+a0IzY/xbHk5x1KW6elJ6e7qkXA0pqrJ/gP7JZPJaigzcW1IwqwFMvM6JBSdu1I/qFI472hvl80bN8ru3bs1rpl0NzcXhVamGZfWzR55PZzTobp26bZLdEsUzu+UCnnZd+CALGYLEolFkSfTQLooB1/w7YSqpdQPEaVUKSO/MtqG81ogJ6hphCG/gL7GcsWVl8u1V18liRg/2Y6651Yw1YDMLxYkU6hJsntI2vuGpXdgvfQOrpfB1Zukf9UGGVy7UYZBWv3D66RncI309a9T8urqG5Lh9dtk1ZotMrRqra5ejyY4R9YjbfE2iUZiEoMqGEY+OqeGsrHvQB6sD/QPnf72g/ffpYV8heEF9M7vHAcOHEiV63JHMODcrrc5dEAWpDGY2Hfwo11QBxCHg/ljq7ArmrAMwBNEQecxYjzgVSEA/mqybFSeufecRqemQQCTsrFrmvBH91Q39YFobdP0DgjX16TN44phWGbjR9Cf55akcIIQRgJoFPI8oem45bBUZeHNk3ZbLguv//nCXA3LaFaEYyhLpZIDCeyV9RiEcUgJ/OzTM888I0eOHJFimau6zbUxf31ipdeK8sBdyUt9dXtp/ezTtVddI1/89y9KOMKvH3NRIwdmM5wtNsmGNwGmYR35FeJrr71KrrjsMslnMzjnkzhHvvC5z8s37nlAuoeHdE6nUgUZgZAymUVZs2YdYprFl2W4c84J2UIijKA7wY7kKb1QNZufnZH/58d/TG5/3W1a75otpLIS7r5z8zkZH5+X0wtFOTmVllg0SU+kV4ektCjZxRlIR3kZHByWVArqYiSubRDgVx8g3XEuivuyh8O4ZpQtSDUPJFpEHJJvsVhQww+vBuAXjjjS193z7NoN63/8e2+77jFe/ysJz793vgggSVXq9Tug298Oogryg4gsihlo/OOZGWq8k2kPMP900BGiA4uko7cS2NmBNb4L3mUpC8PbxG36aXaAkoTb5XXwWrbQ8OyU9PeQBScZ3Mg2LS9M+ZeHlvc80CjCOcKfT3ovVhgvGuGVLHgjINGg0HXuxZSXgwf3Y7Cvl2Rbuz5254CfnZmRdHpBJ5tDYZAZ3ElYruakYF2TBCht8b05Lm7s6OiSEyMn3TkZSGpKZlwXgLZCYG5UR1WLbU2pmpPXLB/DJiCBbN60CfkFZWz0lERBNNxX/OAz++Vf//XTcmR0TCKJFEpeB4GJFCBltXd2IW5E53t0E35VNc27iG4hJZtelIW5GbnphuvkXf/ph2X16tVSAnGx2fhxUjCfkuXYqVl58MApGU0HZOPGS6SAshXyWclnZmR+ekSmxk/L2rWbIEWt0ThmCoKv7ITQh8w1sDPpy8/wC2o9wwfl4n2deeTzGZAXpEKQVE9XR74tHvp83/DQH7zusvWHUQ/m7vEKwPProS8SWklKn8SSjJR00GZuOENUJA9j7ADRORueu+Fpt/dXDaPB+NhXXUwYjoBGGAwuni1xYxpq0fBu5AZMuuwoBnreguXcLM7m58V3DUkBxs62oDpGdSonhw7tl3Xr1ktbWxvc+fSJ0gfIxJW4+FEBLvjkV4X5TTybHpuCdp5yYNJO6YnSD6uER7abvh7ixmEjcpEkzzj/VSqWXEJBbkhjfi4NtSsD9xzI0pF2zjMh/vGjR+W+hx6W6Zl5EFsBg74mJ8dGZcPGLRBkIDVBGhobn4TqOiNOJAg1K4Iwdf0+Xxxq4saN6+TN3/t9sm79OhATZF8tDyhbOzLLXZe9Tx+Wrz62T3Ze/wbp6Vsl+VJVP6tVrRWljHqanZmEJMS1WvzGH+fNEF+lJ0cJ186DKXlT4kS5SUy8FzMvqnv5XEYKubSGS3V386Om+b7O5IPxePSumcXFe1576dC+nTt3Lv044Hch3Na+sDDqHkkqeHsAMjXJhkKKAXur6bC06wEO7ACNDq3uLlFpWDQm3RiSDkiPZyaqiWNGPwz8kJoyIbUDzQOdQ0OjQ7ihAVKlm4p1BEkxfZWwbLoeLOPUQDO8JxDz56mWA4C9laQMkTZh3ZfLvxUvVhgvvOGV7G29Qt0r5Bfl0JGDsg6SVCLBrXHNLgBmxTfi8VoYH0cdhG5d6FyTCanpmyCUlGqqctkwS0gKESjlkIyMVKarkjQs454aOSVf/8a3xIlF5LprrpCBvh4JwR4JBSUZjeln0qf5Qm8xI5nsovz7nV+GJNWLuEijUpPRU2Ny+OgRWbd5o7zue16n6mIE0thAf69s2rRZUu3tUuaiTEo6KBez1hstrPlcTh789pOy6/iE/PC7f0oWF/NSARkVqJaCpPnULpvPwT2tTwkLUEfzOA9D6uMXjs38XA129msjWVYrfLLHdV4kLPyz/2s9IgSOmXwJN4C69HSmKBnmEeexiBO6t7uzfc/Aho67vv/aa3NaOd+FMK16gXGgNpWqPDt9Bzrq7SAqNKuRg1gYPWrnd4umnZkNYjpnoyPSzT3nfAG7eWMinURk7QBtzcFk0kdsxDGSkaahaRl/QsOAxbzpkEGWnLugmyEu12EZ2HjakV2YHFkSg2buzfDfTSTF+ZZDhw/KWpBULM7tR3TvI/gZEsLFeOLb60YNuJeofurPgWdSbT4cMe5aH3TDUZ8c2jTZVuwHGMixWEK+/OU75c//8q/0+3Y/9RPvkW1bNktNH9sbaYhhY6Golo8ru/fsfQaq5Wnkh+SrRZmbnpR0ZlFJ6tZbX6sLKTkxzi1duIaJ5TAT/SgCuzCvB3a+mzc9MSb33PeIzAST8v1v+yFJL2SlSHIJRvVpIqKjRoJQEyENlctQhdOyuLCoxMm5pvTiIiSknJYrBOIxDw2U/1RqojRKlc/s5ll2SY3Xr8UQfiq+o6MNUmOlDk3wBES3f5wuTnzow7/+63mE+K7DRXm694H3/3G0lM6+u1ytbahWnYBufM+nPeyIGMS8M2qnY39UP6gAaAHQlNKKmgYRKcVoh+aP6eg8Mhxd6WhCqYU2NCb9tdFhCPqooxvS/KAMWgh77gaxJy40S/wwN28+1nAwN+z4tTDld4+u3Qu6txoLr/1caA27XHrnQmt4Q54kZ7YGz1HfGDD8RFNXV7dZfAiSMmA9Mr6ph2Z9EDgyXY9/0w/xNU/4mVsVrG4YHOmqdrVxXseUg4TyENS5p3Y/JWvWDMlVl++UbpSJ80wkmmAooipalWujIjGJtyURboPs2HGZbIe5dMsmGRzokWuuvlyGVg9rfySxlEA0lQr6IPoeL5vXVOd8EvJmKVhWkhQJ7tiJk9K9ap1sRHz22hCk8FgE6hwCgjig7pp5pnAoIIl4Qjo6uyCddUiiLSFxSKGRCL/3x3XvRlqKIlwcKq2aCL/Dh1QhYdWrFaSJEgTKmiYXjLLPhvWVmkogWKt0YoTdNJTsib/rXT9WvvnGW4qdnW35/fv3swG/K6B1e6ExNVVLZSpTdxSK5duz2UqwCBaqo3JD6ETmzkk64l3DzC9wQKjApd0UdthoZ+OxV7JRVHmAB6MzLrstYhq7/jAtepr4dGIaBEOqCqgBeYA7rMzXOBl3HRaec9ptS+sA5gkOZvDw1KZvzpm3mRvTE/cIm5uvGfhNeEmhFWfza0Vr2OcT16I1jqkb1iQlXJ7jzl7MyrOH9svmTdsgScURyYTljYcw4S3otjRNbxaWBM8G1qXWmBuWcfQdOAzyv/7rv5F/+8y/ytXXXC7/+d0/Ihs2bhQMY5BCVOevBAJeIhaXtmRSV36bNkL5cHPMzM9AKkxDnStJLUg2Yt/hui3Ecz8yYfohiALRDEmRrPm14bCcQB08+MguWXf1LXLNpZdAlStq/Ar6OQmuTIPgJRAfBaxylVKVg5sx/UCIUO3y+YpkMmmkmJOBVEC64ig7xghrkNfJ+3ilwgcQVS0Ll3MotI4DUBVJ2lWJ8n0/SJCpZDuILrg7GY8e7uxI3od6ugtkfhzt6kZ8+eLsveAlwoGpqVSynLsDtwGQVCGYK0DfRmvzjkUVn9tc8OsZhqpYSN4d0BHYmTj3QDLjRCrPYeecUggisIZGG7Hz6KBCYyoBwU7iUcNzTRVHqpCwMajG0Y5GB/6j4zOe+psYjbjmFO6MZe10tuEAJVXYPWPNxNdhhRNvXONqpBLratybcOO5WOp3drSGfT5xLVZKg2WmlSRVLGbk0KEDcsnW7RJPtkHagJpCAlGS4kAy7WLCL02vFYYEefSeL41jSIrpm3OVwAES0Yc++EH50n/cITfdcr2850ffJWvWrZNiFdIIJBQ+LQxFHelo79JlCKZdILOAgFjm+bkZqHQlnbjnjVBbHf2R82hsYxadWbI8uhiVJKVtV9ePiB4/+Iw8+PhuueL275VLhnqlAjHMCcVBQJTG6vpZLRpwEaTPoMAJZcMRREWSUomtxvOaJFNB2bmmTYbbzEOIFwMgqCzK/iDq9Ksw+xzHeQpCwIzr/bKDGUkXGL0w9XIOtZWXtmhN+pM1GU6WZShVUbOqo6ZmOFWGO92qMgj3gbay9CYK0hXLS0ckL+3hrKRCWUk6OQnXFiRcWRCnvCCB0qLUCotShankM1LKpXWtDFfqZnPQ+TN5WcwUJZ2vSboYlEwpLNlKRHLVqGRrMcnVY5KvJyRfi+sxx2MtAb+IZOsIVwvjHAadKo/OlUfnz0ENyFVECrDTcA6ChvMOUGthquiYVSmhLxtTh19dw3ACtkpSBlFT9SVBV3CkXRc7cjBiZDRlQNg5SnSkmMFiCZKOOnA1mDkymEKD0MFjXF8z8Nx46tY0TXJ3DQLzj0OWT6T0BsIyoFBUytGw6u8EI1A/Ijrvo4QOYzIw3Y7E44U9bxRNwy4HuqMkrjcfqmmSLAsMJQg+LaNUtTDPpQ8llAN1Wy6i9PoaiSTb2lTCsCVCKjhWVTJR4tW0UGbcFHWSn2qUBkYZafgwgEeWmeERX9NAYhWNL9KdSqi/PrmDHBdz6pKIiCSjAUnBdPAYqUmbU5b2EEy4IimY9kgd7lVpC6EeS5DmOAemqYNI63wi6BF+jIcxDfDEkKb1aNQ1DiClNpDSm2F+H+32V/D7YKVWedd4Oj1gAr28sFIveEkxBUkqnZm+A013u+MEgxF0IBVl2dFp0MDaIBSrWLnoDCploFeahuI5EmJjwcIBoU1Af8THGIdzsNmJeZl6wvslRGqkS0LQL9UiLEVw3oQ596USHAzToxsHFvPifAb/mIwOT3RgVUG1zMauZYdxnZmrATszD1owepjObFQ/c7fWAYYD3Vko9YcDnI0bDaDjhCeapPFXIF0TjqSGgjM9E9LN3vjrk1QNSEfWAX7VAy6sS9jp69aouuuZe2pgQmgyGICsG46JUn5Ojh45IJs2bpVIogMkENH02HZmL6UliWgyJjcDmz/LpPaW4E2wFgi2prkSgos9SZIxSNX/9Pf/IP/08Y9LtC0iv/yLPyM33nCdLKSL0j+0Tto7UpKIx5A+1DhNqpkRt1FZmJ9H27vlZVlcf1N+97rppUeWlw0OB7RbLBqRg3ufksef3C3f94Pvkg4uxQBZ6g6j+OO1ce0YiZ17SDFN3coFdq5WpwrIIze+K8ONa7CGuuOypj8pMX3ax3RYCqqgzZKrFoATI9kZl+avG4oHdbBhmkD5RlH399Rr9a9VKpVHo9HoKZy/LJ4InlnaC4Ba7UDqyBG5A216exjsxDfR+ckeNCH+tCnxZx4t89FrGQ2FLqPNwrsaB6CK3rDylQV2bN4peTFsI2Nwzr7DFGlHA5mL5S87h1FFzGpnSjI8p2H56I9wVC1BdiQxJkpyosSjUg/OOIdQhbuRcmBIfOwoyEHXtGhe7FhwY14IBzpulI8WPmJXCUNJj/74oxfi8Icp88gaMVbelRkKdh3FdGfuPNeg+GHOvG5zjtRdd1O7zE5T1PLwyCpl2UmYDGnSNz9NaBnU34TXesUpyZ71WIbkeuzoQdmw4RIJxxI6GDmvyHqlvxdMhfnSonWh56atrJ05Ghi3Juy58Wc1sIlMHVclDnL89v33yb/826fQBhV51zu/X7Zs2QQJJwy1b7Mk21MajzedAPqNF2zDxcUFXdmtZdAL5L8ti4HWEP/hz7xZj7Twk1f7nn5CHt31lHz/f3qP8PNX3AnBrv1iOlzLxfktEiJvbvwCDVuG92QlKuiFpbI79QFdMAgJrK83Kb2dkP40JMvCctOwbGxv1i99tHHV3vxleG/5Gcam0Yr6BNyfgeUxXP6n0Cf3GfeLh+VK+ZKD66TQAe7AAL09Gg0HdY6Adxf4adXpoKVExMYqSxnGEAcbiDCDw9uhzYpcAn5IRP1dO0+8H2u0zUgpRMV6ulEkdz00jJu+GbQcPKZhOdbM3AftIDXa2Jlh4SBnJ1Q3lFczRG701iBIi3ddJThNh3nQn0RGPzOhqmFdfxq9agwAHvWatUxu2VWCozHZcVdMErcSkrl4/Ve452b+xD3VgrNEDMQ4LLGWGnY3nKbL3BEBJ25JEB/5mkrEICxJpZyRE8eOKElFojFDUghPtavRVvoLMCkzunlpejTJu+G0jDa0DbA8eB1MQ9sB8bg4kivDj6IsvL6B3k70oaJE4+2ydv0WlC2CYFChqKa6EjzbTesACWUyGSkUCkog+nUWF5o+YMtIqE3bAEd4R5H2nqcel8ce3yU/9J6fAGGGIKaU1d+s+eLNjfXN14j45RpH4vEo0sbNuFJBVfKlbG4FA5UfnYFTAXkSVTQkncm4tMcjnAA3/ZLF0QLYukL6bp02/VYGg/CaGJsfoeDcGd0cjMfFdDp9cmT0viPHj9+XXshOFtPFb/7iL/7oKONdaJzjMl4acOK8PjUNkgrcHotFg7EIPyVkur4WCXaOcd59uP+PrgPBuVaoHWBuR+GR7lwwqPTDWnahd0r+MUyADcC42hVduHbG0awZnxnBzjkHdiY4qZfNj38oH1Pm+KQnw+AfYVgOtbjnGhqDyGRg0jHDQaULuuPczDsxa3udrkFxSVwq1SEOnHAIqVqqkpqGI+kZklNSQ0R1ox+C885Kyc9cCGRRXgcTN6Vhihhjxq5zS3TQYKwrt65pEIdR9Zp4DUjTgbpk7uBViYQxoPIzcvLEcdm0fhskKUgQOnhZLiMxaFomS8Q319U410xMHWnxeEVkHz1fWl4LHY+8NBMM14yy8AT58Ykd1wvxFZxcblFy+Yykkh3SNzCMMIjItuXqdNqZLKNqKkHJZrMqSZFk+WViJm/KYGD7AkE724itw1+qe7t3PSKPgqTe9RM/rZIPFxKQjDQs8tVPuaM9eHPhcolEPC75fFbXSJFAWZIqyIlUxnoq0GAMsA24H1UUmkcc4Si1hUKmrxF6Y2TRWFbWPa0wZbizbCQ8rtA37/+VVACgnW6FQhluMCWaogoG5XKpXq6UpVKqzgdqtS8mopE/fec737yXeV1INGv7AqJWm4K6N31HMBi6PRqLBLnmg51YBwsajh3CqFVGDWMF8+5YRQek+sdOb/uM7TDaWal2uHd/e2dUKYNnbjj2bG1UPXUTsUCijKOeemBIG4Y+nA/g4DFpMbT+mlPgzPQIhucfL08N46HAJh2TpyE+ZumeMwjDcnAzmKZt/DRZDkhAZTfNxpAB79JNbyZCVczEtPN0fJGkoaLyiAQ4R8c+zjj0Z/2bdNkeJADjxziU1mowLC9VmXq9JG0RxC/Oy+mR52TjxkslFKVay+vQwp9xNGm7gJ3OhpCbHm5QjxsdXEfgTJJiq5s5G9I2y4wq0VKHwmb9FD9ZpX0sCOJg39A8TaomH0NSFb5nCFWVL0bT1ZZBc3cLZu2WpHhTjMUisuuxb8sjj+2S//xTP0d9jZ9U0KfRjMGdFdgOTIKqsK7MR10aaZPhAkpW+tEHxDDtT5rjzQaEA4mH0jYT4Op0Sm7xGI4qpamz9jFORSzoA6I8SIfEVAYRFfXVoQLTx3VxJTsJk3lzJbsZV2hhJMJ3HkmCNHGorJAUpkuF8m+94Xtu/ohmdAFhavsCQ9dJZQ7f4YTCt+MOw40LtWK0hmE3g40dDoAb79dsAp6bgcUK5SDSEOqGJsQvO4xxMzADXC8S6TBU84KZvgnLDsY03ICNMEYSAxgXjV4lAeJoi2pKZDoFbTbrRgnUkcYG4Ak7sxlQzJf+OtBMTuZc7RxdJq8mmAjiI4KqpHTS8KYMpg7hihPWEcOoE4+Ix3D8MdXGuuLRgHXJeld31j0D6T+JDYMEXkpUTD8QRm1j6FVKCMDPNoHYeFcupOX06ROynnNS4agOMM2bhXBh7bbtLOhKF+tqgi0Xlm6uOw5ad663uR7c1JgnUjKkxVXmDgY03+9jeUieIAyQlNaZqUWFyQcklctKFQObq7r5pM6bP+32mhrXouUx7pRyHnv4fnn0iafkJ3/2F5Wk2DcRUddUmbsHckXaTMuBesd4JCx+Vou7Q3B9FolD84cmwcqnvc4tWihJ18xqda6nYhqU+EhWbSATfhOQZMRXcWYX+coPyaiK4zwIF2qn5+klBx7rwMyLqgCNtCCpQbPhO4RmxTvGH9KEVpND1E9edcVV70V5mzrwBYCp5QsMPt3L59MgqeDtOA0q4aAF+QSEHcvC3KFIFHBDQ2nHQGOxI7FTMCQbiZ2E9cbQFmpDr2UYNoBKWOwM9HHzcM8AnMPPSFs0mqI6q+4Pw4HAltGBQcNoGs6cE+aVF5Mnoc74see0UXJhmiQE8/ieobwhDDQVzcycNQciLehc7rl6AzzV+mFMNwxhy0bJQu2aJPO1fhgosNg5O91XG0fKY/TWOzmgSTIOysQOTsLSDo96rUlYFx/Ozc3I6YlRkNSlEgk9P5JaAk944sywpkxaPSyH6619A+UxebL8lMY5f+Ng0JkBGFJSgHSpizQRRtvMwOSDQZ7LK+kynRrCLM2fdlNHetRceGJ++RDo0W/fB5J6Un76538VHM4lpNQGWFBTrzY9Ho0qDy+V6tBK7Of8g+SVSERBUlC/CpDm9A6hIdkpNTeVfnEZXA3PBaIRbtKHkyJUOH6/T1/fQZpcb5XDDYSqK1QRLTvJiU/UIzQuKVEyi4EouasC/Su1ItTkrGRgQqFIPeTEHxoa6npbV9eGebcwFwSmtS8CTEeynZhDiDyERnMNHYI4ciDo+hu3w6NV4W/uTGYOh40Ko41t4mlD0mja2j0UGp5pkpwoHcCP9zVKC+zxmg+MDkRGYgdV6QnxYKcEg+7thqHRyBqXRpcy4Nx0PhjNk+VlvkyHeZty81IIOMHAVY8egzJpaOvHsDAoGfKlnzEq2XBwwqi6xN6lYE6MC/c6VzM7kApgag7uwkEpVqxxJF8KSr6IwQmTK0CSyPMjl7DDZLPcKhcmL3ATHNHhczXJFypSKIuUytz/iGVDHiAEqfMBiC2DgR2MzetDCFsBK6EZWE9NeNppeENy24BHtxrYIOxL7Cv69BdtbHJhfRt3TYZERme3HLYsjTzYsEyP6cJN02sYPpnTzBhFb6osg6OdwYTn9VE14zwrZwzhqG3DI8u0NC2zmIDh9As12qd5fWbuSlVDvjOIeHzazC/GMAzXfAWgZjvBqsShaiciaGe4cUFtsF6UWLgu7YmAJKNVmIp0wd4WqUt3MiaD3W2yZqBd1g51yprhHhke6JDBvpT09bRJT0dcOtoS0s6PUsCkEhFJQJIK8KlphBteXXiwti8KuDjODGPTeHpAg2mnYGOaYA2wo1uYiV6eG2MGPTqDYQjjpn9ocHYS/DID88dTV7VBPO04DItGMHEYQl3wa8KYeS52PqZzJpruDEdjymCMF+aqeI2mM58ZzuTuGg1u/Jt/OIO7NfaJoY3FAWLI0hj9Ogl8OCztRyabOdBOcsOR0oXe80lqJh2TFigBCVQRt8y1OyC6Eo+1kK6SLoDoSjCczKeKrtIM69UDXisSQ0enH+1wpGERloOnnrU/8AjDZm8YPo3VI0nEPeKcxICDxuC1mnpAepok64JqIImAbiafpe3KEPgj6WhC/GkaWy/mBksC4Tn6DvsTM0Fa+mADds4v8Zyp23psZmv6gF4fj/jjdeqoQN4sMyexOZekr76gDxrJG6Fg2Dv5YIn7ttdrkNZIWFICOXHDvzrUTkhWIK8Y7FxA2hYNSFcyLAN9HdLf265k1N1OEopKIhaRWDSqc3AsHMvOvdQ50R4Mg7Da+qVU5BqwkMzPX1AhSsF6uQiYRmWgKmzDPg9oh3eP9q6mbuz82onQyCotAaY3qD8HSJB3eTRwkHp3GA0DQ3GXZfCWQpMCVDqjB4522Gn6brqt9lZ4/bUMbtnPBhvOG/f5wVxLM6Y3HWM/V1n0slmGFoNITQPYdEwbMKI6q5uFtet2LVSxaNfWaYaxsOlZY2FUfONvpZCl9ua5DWdjMxmemVppwtYJb1ZLjVtHjLNs/dOt6U4us9sL8yOfzLvCd+oQV5/oKYmZNDnPRL9WaHmtUSLCDQPhSU76jT8ug0A+HC9UQ/nZd61BhMeVw4b0lahI3Gxf5A3Nj12bvBOBlMWdHzpSCUm18SVl7mEFT6RLlS+McnPJA8mXhDk6MiL33H233PfQo3JsLCNHTy7KwUMnZHxySrdYvtAwrXrB0QsJgHdsI9HQ8CmeUd2W6xhLoY2DDsmJUL7ioK83ULTXhkaHYSrobLRxwpHtyE7Kb5bx0fjc4rwcOXpYjh45LAtzsxLHXURXICNthtNf7QVmAODHmBcJttO+GGhNq9HZPYZYKT/rvxR68edltH4UJPLmTUfnhJakbey6rICExdPli9SAJSNrb0Vr2e018mjnNhmPUruN760H2r1xvOcrgXnSNMLCzrnU48ePy7PPHtT9odif6aeLNrUPNdtiueuwOZowIDtWDh2RBq/Q5qfjhIQF6HW5hoEotFGKNAbujAgJT6cocIIh4pIkxliQSxe4p1ZennvuiDz++OPy0MMPyejEKFT9rBw9dER2PbFb9h89LhMLORmbnkF9ViSXzopceI5ye84FBifOy5XcHZVq9XYwd5AVR9GVDcMGIWxn4Z0Fjmon+TQaG63CpxIMx3NOU3F5AscMxXk2KN8Z450RLSnhREIOHDwg93zrW3Jo/z7JLC7oXbAjlZJtm7fI617zWrni6qugytSkUIK+ryvgkTXvrFoEJGzL1FpG93wleP1bw7ae2zQJ+tnrWwnWzxuimcJS2LC8W9p0aVhXBO0r5dd6rTxvqB+oIH6EYXx8VBYWZ2XD+i24gfCVGPgBTSKj3S3fMoW05bGw5bGw66YI47c0PGHPNR7yNdHrwl0BOKntDW/StmUzabO/cJ8mWydIxD0uD/bPNFSgp55+StLZnFx39dVy6MABeeyp3fKbv/Xbkkc/s6Veei3Ncurj7UY+5ppNSONuzlAe9kU622tgOHXAj7GYuDp1QU2Fc1pm40A+ic0X6rKYK+umfN2dSbhlZd/e3TI2Nq3vkF55zWWSiiXk6cefkfHpaQn3dMnlN7xO2lHvA33helSCD7X3db9aJs57pFo2j3jHxsZlfg7XbOrYrWQ2Bv7Y/1vd9M9IXfaORbsOGM4t4siLYjvqLBPvKqGIfPWub8gf//EH5R8/8o9y151fl/vvf0juvv8BuePLd8rf/t0/yB/+0R/Jv3ziE1LK53RBHlpYy6Nbw6IQnKS9kGgdfOcL1kcrrFujHlvOmZc1y93pLbzhSDzGNMvK9lgan/kYY/OyD0eWgw2zErx+1r5ceJsOjbn5WeJdPr4xhvQMeLTmHEAyXPjIryOzj3B9E2+Squa5pGrIlWWwdm/6Jt+mceOoQf3CzcxA4RwJ8AajD27Y99WY+TB7HYTmoG3DOSbG5PqqKkiqhhv1MXlq7355BkQ6u7Ag+WJZ3x3Ev35A4sjxUyCoGU2DbcX5rbZoUPq6unTfK4w1k8kFxEUiqRlUitHP4/G4qmGEt6IxDLS27TlBmzmzA8vYFWh8O2lK8Z6iNn3C8Tb50l13yd/+1V/LYw98W4rZvHDPan4Blp+pDuKYxp3z/kcelb/4i7+Uj/zN30gpk5EolHnTx0wjN/J5kcGB7TUXCt56NXVprtPaWw3Jp3Guf7brmCOctfzLk9yZdWfbutW01gfdvGg9J7xurXaqODzy6uhFu9c0QXsz/PlCyYh/iML3T9lfuFpc68wlcbrx3KBpX1oWXmuTbExpmDbrFXaSO/y1XuBPw3BnwCVGwsxvWbsj6QzXTy3KxBjUuLERVd8K+bIUITAw/UKhouuqClUQFwQBSmA9bVGJIv7UdDp7enLm8e7uTQsmxQuHi0RSRuJhh+jq7JQ2qGLeAaA1a2sXaG0M473U3zyOBuxTEAyWZLJdHn9il34dhLo3pH1IW1WpQjXhIkROmifCYTOp2NUuuWJOvvQf/yGfgkTFd66MGI7OgITtXfHFRuO6XWPdXkx4010u7cbAcA3v1lwvtZxhNdgU9M5PLUQHDp9ecYCb9M7E+dZfs3zedLzltu5ef9q92TI4JQx+Uw9D3zgAJpyNr4clWI4YzwWd/8K/efWFcz9mgatKM57r8VoJPV0mKy1jlYaVa9JuNYzLPNhWPCI0HPTX9FVKc43GMhIsX39Zs3pAbn/N1bJxdZ+U+ZFREBd3Y+CDjWq5pK/EcGq/xCQgXbVFw/pRjdGx+fyzz47sZ2oXGheHpHqg7qHyEpBo9tz/oByH/h4s8qsdcESJWOXaCDSoaOPsDhDeTdiAenuBu6cj0Kb/aGSu5J3PF+WTn/5XOXRwP5xrumJcDe9YaLQoiCiMxMOI2wtxtqe3V4q4i3zxy1+Sr3/pP6Q9HkaDMyyTNfNfrVhu0J8N5zMAvGFa0zed3xjtoHRkp3aNhlnBMJwN603XxrWGA9W+kkTDDt405tyENSQAm0kXfvqkS8vFNjSGA41tQrXFGrarNYisRtsag8W6ef2YF2Gv3djpB7gqDTJCSG0shA/qYkbo63TWGyLReq3WEObaTD4WbHca5oESaWlYHmtI3EHEodplnkK6SwIcSOpIimkbla35p8XmJCriBXldrQbpmj/WL0mT7ojEMtQduPHpH+3c4wGhtL550bYe0Ntdq07e47wCNTQaC8maNX3ymluvk+7eJMYBCApl5buxur9ZqaREVeP6LJ3frUo2sygHjxyWg4eflQA3XL8IuEiS1AwumJuhhaVaKEgdho1WUwKBN2rYLM40Fe82gRq0iTaYfrsNlasqMv7NO34Ig0FCh1hbSr5y9zdl11NPSjmfwYVygLGz4o7BOz4joXH5bbgc8teXL3ELKSOVUxPT8s8f/4RMjo+D7EiE0O09VWU79UuBpYPQHL2gi85LeMIRNp7XvBDw2igZWILilfKXxM6jMeZXK94SCuLQSpWHNcXcTVnpzeHdPDaMlpFlhTusZh7Flh9eCpO+MSvBBnYHN/oMhRC+2c9XYnTiWKW8Zlq2DXm0ZjlVT9Ozf26fNARBwkI5GQaSE5cGkDRIUHw/j1MJZr7IzFXRaL9mfLixMxo/HJWEzNEYhLVuqGd9ZxUZkZCqAY4T9H/3nK3jIB3bO01NsGwGWq8448r3Ym5BCsWMnDo5Iqenx6QcKEswjJC2e/OtjSBaF/Ya6iyCm3SlXJBjJw5JOj0hGzd2muQvMJoj7wICZFSPReP1XKUc2H7jdbJmxyVSgy7GPaCVZGBMJfMX9cLbAhrOdCa3g8BwXotvaXOLC3sHVGkKtZ7BHeGrd31NFmdmdE0I15rodsFMg+2PpCPRqPTp9/wHcQePIh2zSLFcdeTZU2Py6U9/Rtoj/EoIw5t5BovWzvxSweZjBy9h6sEYC2+4c+GFXIfNn3NOxrjnqBydr0IYPlWiHU3TCM/2NP78g7sa484TBFE7wyIFmOcDxuHBWw980ohBzLVEyILvn5k86GsIgJdsSMZcPw0JypLUUuMSB0Pj+kyO/EW6SIM3vXAsLvFUm35EgZ+9KvJ1FH2yjCiUPt00TP48mvKavmjyYZmt0Q+TIAwNQ+vn3Cg9oXdr3eK6uKFgMBSDFOdIiPlois0jYetU09Qd3guSSS/KnoPHZAFqHu8g/AAKpeGgvlYG2oMkW0edBUNBCccj0tYRlR2XrZNrrtkmiRR1jgsPXO4FRzBa74tEw9Fge3undPb3SxA6b4W3XP1ndzCdQiscFby0ESkC04+d0VVH2Alw5HfauGQgEA7LvsOH5dixo5DSii5xkbpgQ4NyEWd/b7/09/RDzeuVgf5B6ejslBTKk4i3SyyRkizCfe1rd8vi+BTyLyO2SeOlBi5NjbXrQLd/tLcahOPRkgftJq6pN5oXAkscJjobxhhvXoaoUK8Mi3PeKFRlw/mSRaDw09d1cHfm01a1458/eg0M84Jg45lrJPGgM5i+gJuXrkp3WAcc6vDiYEZQWyVmuxhzQoLSRZMtwFUqGXFpF0oOOwczw3HmBnGQXxv6zfbLLpcdO3ZIPJ5QqTwQ4qtICMvy4I+Ew37NaQdKwQqWhdfAcxhTX8wF7q4bvenC/APag0F+RZDN7KTkMwtSRz6loJmwd5NcCqYJR5Z6sLdTt2Q5fHJW5nMg8hKf+pl9pIq5kuTz/BQ+SBdxuKsC1x8GQgHp7OmBetiLezyXhl54XFCS+pn3/0zi1/7Hr/z3L3z87//ka3d+efsXP/fZwBMPPaQfR9RJR3QiPlpF70FTmveYtJ1QSlv5jU7NwC1gh+NNNRSJysO7Hpfs4iKa1FwkYqEjQi+PhGVwoF+GB/ulsz2pL3GmuBKXG4olY9KZbMOxHZEcmZqZk3u//k1JxKLaYGahnI61hp3jzRqdI3ENy2zNcud6RZ7wTaOVAF9zVDfO09DAzjy5V5I1XMbRsLMMSJlps4rgpEary2NYBGvMhDiPTcOtc/hJJF2NjKOew3C7HN1WB2HYBnYyneckLJKUtgHcGpkRPKihm7G7l2WOcNJ04KFVoG7m3OtmDNJ37csC6eh+TSQDLklBQBKDEhBJtCUtwkpRjGtvhpa8lPhYBpYF/vyzZMebYglkSILu7sZA7ulCYsirXJEI+gtoG+F48zTSkZuUpq0GJ2rgRvqinWXQPs68aWCpog3qoTrqvqrv6M1OnpZvfe2LcnDvE+jrYaiAhtgsmmME7cN0kZcTCUkqHpfF+bSMjs8hfExKIKlisabkRPIqlEFYyNAhOaH0VWgW+Wwd46gmiwvVTLUcGXGzuKBg/7hg6C52x0MB5527ntj1k3d++YuD//7Zz8iXP/dZyS4sSEcypW9gR6NhCUcMIXCAsbXc7gJjBq8OYNeVjcE7t66yRRy9S0OS2rt3n5TcDyzyUSz1eN7denq6ZaCvT1eY8ztlOodQLSCbEjpAQJLQw5PxkHR3dEBAhjT1zW9KiD0S+VkJgoTK7SusNOE1LIcxtLeeM66Jo2Sl19Bilo4i9jMzODQODLuPui1nXD/8MB8tJydOce41zbIZ0yA9hLWmWW5Tdps2/pU4lDxgp2G5WU6rcrPovDy3+dxzhHcvyxvXDnz+mTxWNiaOPQI66tXiGrijYitQ9XjduiU1247kSQO7icujiUNCUpKCP+02bfoq6aLASiI0nIwHl/GrMvruYikA1a4uhVJdchjshSLsRbNHUyQMVcyBShaOI7y7D4IWxeRLaCmQLiU14wI3loHXSnf8ofb1mlhx7Pdc+Jzs6JJtO6+QgeG1YMoq+iflJJcEXWgbuXXGudsqCj43PyfTM1NSKuQlDhWVr5XxIRRbjbtxMjeGZeZ11l8wIumxKbn/y1+VJx98+PTiYnq3Jn6BoUPlQqEdf5nsQn1sYlxm52YlDf24vaNjEnfR+yul8p3lcvErhWLhrmKldKhar+FGVa84QaeWTCZ1mUI0GtX3jMIgG34EkQOL50bKQbPAsDNlS2UZPz0uddwqtJMhbz7SbW/vkL6+XpAhROZSXuqVAsgoLuvXDkpXRwKh2LnrENnDkkBeURDnvucOy/zEBO76nBFwG58GPaIxuK1BZwrjSEO7NY1zHE3nod0MIp3T8RiqTl5DN3NnNX+taNw1PbDnPDZVs+UNw+gA8cQ5H7SG4uDiKNSBQQO35YwdOMT55mXhDW/s9lxbWG0cZEqWbj4sloZj8ah6wcEYV3bBkRPf7owP6txIi9ByUFZEDcJf1TqdtpZSuSR7nzkg93zzPvnWPQ/Jfd9+TL79yJNy4NBJyeCulq85ks1V0Ldz8sgTu2XPs8/JAuwkLPKTkhTLxvK7o09VazprWV3wXVO6s5S4Hp2n0r5Qk/72Nrl65w7ZsGEbpB8SKaVAWwMGWnStI9ZJFapdScYnJ2Vk5DmJBivS392hZWB5+HCBN6YA6i6A9Ni3WSZK0tmpMdn38L21px+6JzdaDi9qghcYF1TH3PRjmyqBidpUJp3lQ7RR1PuR7Zfs/Mitt9z89/F45MvVcunr0N2/CgJ6ELX0YKDu3Imh+nS1Vkkj/Gm0aQR114bKrUUj0SB3DIyEQSZR3LFQ4ZxIpy6/CJL67Kc/L4uT40iGtz6kggE50NsjXakUdPqSpBIxuXz7JbJt60b9fv7w0LAkUh2SL0A3LxbFqQUhW3HLkgW56bLLZdXGjSiC6Vx2IC7pFYD1X/rHTmhtemLOXXMGafDP+mmnNPnZDmfTa4V10yKZQI2wrcamRdg7N2H9l4OSkAetwfj0bHpqUmJQjdtTnXrDaKbVTN+i1b5SvsthSbpqNWXjwKIkw3oM40ZkVD31gGnWscKVTHBhgr4kCUryXEgH0tItdbltMOy8GbYl4nqT5JsIMxOT8pG/+4jcd//9svvp3fLM3qdBWvvk2WcPy/ETx6GC7ZZncX70uePy2GOPyMOPPIowe6WCPrdly2ZNU2+oWiZkh2OjbXHknxZa3dgfeIqyotjhQEXm9zwo+z7zV3J6F4aI0yZdqzdKEQRqUmiCcVh2NIwUC0X9ZDxfG0t2tsua1cPSi7EwPzEvk1PT+uTQwbXzVSYSYr5YgHoZhvraI4FMRp56ale9b/36Ezdes/XTH/3ov0FJvLBovbaXHOjswXe/+wdWFSUQD5aDdXSaU5/73OfO+EY9miUg75fAcz++KxUOd/S1hZOxUqWyzgnVB6G6ObVa4FLcBbfhElTEiTihrYlYdGM56ASPz87Ij//oj8vo4SM6p8Lv3bVFY7JqYFDiUCfj0Ot37twuq1cPoUGgEqLTZHNFOT05K/v3HZY4iKyI2yJXopeLC/IT73i7/NSv/CruoiA8T5UtqTx0Ku+A92KJG6ze8d4a3Pq1psNT+pmOfHYwieXKQai76gW2EJ7CAPRvJaTloOnw1o+0GJ7v7u195mnp7oY63b/K7Huk4VxSAJaUSe/WS8t43vm6MBTEnsKj2dwtnc5IEqTCd/XohxiNyQESJ6UDnVuDPz/CsDA5Jfv375cDB/fLqdExmZyelUwmp9vrUsKIod+0d7TLwEC/bMKNav369fLoo4/K4cOH5cTIcZlfXJSZmbSsXb9J3vqO75VkqCrPPPmUHDo1KVOnT6lUz7cq3vymN8v7fuPXpQBVi9RDsuT1qvzG+TC4UVJjFdha4HXZ6w2FcH2zI3L4838hp772cQnF2iV5w4/I9T/1m5IPxdEUlAwJtgVUQF4j+j50Wf1E1yQ0l1oJ6YOHqeIFoMrt2/OMHAOZlik5RsKSakuo1DW/sCiRtpRs2bpFelCNe/c8VRveuuWezZuGfvDWW38grdlcQJjr+i7C+9///uDrXve64NatWzvr9WIPGkXb9J6v3/3fZqYnf2Fg9ZrwwVOn5JOf+LhkpmYhvjtSqhRluLcPklQf7pJ5uWTLBrnkkq2SLeTUj50kky3K9EIGnXZBeoZXycnjJ3VStFhMyw3bt8n//vCfSbFiOr0X9oydSQeZ26m8aB2MZ4NNh8dGmh60pmX9ve50493ZG3NpPEscDLE0/ZXQmq/CQ1J1qMp7dj8lvVCn+3qH0OktSTWF9SVptJBU63WuhDOuE4OdE9N8cbMA6aeGNkvEYlDbEY5kDH+db0J4ChacMqBqc+TAAfnm17+mL52Pj4/LxMS4TM7O6Z7gXDunKiOSZdgwBnACxNfT2y1DQ4PS3dkhW7dulquuvEI6OjpkAv0sHm+THTu3SXrqtHzrW/dIra1bLt+0QWYWoQSAqNetXSebNm3W+S/wic6Zsfy85ZhLZ3tRrQTZuNfI4tOA0iQcDImTmZCjX/1Hee4rn5RgJCGd132/XPMTvyJ5SFR8g0LjILEq7GFKjpQkUTdz87MyNTuNGy6XS0RAwJTKAiCfJ+XI0eNSgQSVgKTIjztwf/WF+YwkOrpkyyWbZKirE5JYvlaLhu/pSfaCpG71SeqF4k2vvel/zKfTv5tMpCLTuZzMoGFqfHzBicFqRdatWSWd7e0YV1V0rp26L85iOo0OGJS52VlJdnRLFiJ5MY04aLSx0+OyAFG3XMzIZgy8v/rHv5dSnQPuzCqjCzuWDjTPILJYMjjPgUY6rv354mzxm+ckKYYx4c4Hy5bFQ1L8pNUze56W/oE+6e0ZlDAkVjdQo0yaBkedC5vmSuW17l54w6g/pB19MueEJA1C4CtO5smayYrh2f5UnfmC7MjICfnMpz8j9913n5wePY24NYnFYzrZvpjNSKFUMeucWF4YQ3aGVPQpK/44Rzo01C8bN2yUW2+9Sd74xjfLIKT0ajkvI8/uk3sfeEj6t+6Qd7zx9ZJJZ7UcJFPO/zBdSjLm3BCSJXKqgmaDO5fAmbV7ZBmo7pXHjsjU3sc5Xy59l1wr8XWXSIkTsXwIhLRN+mUlV13XRZICQc3Mz+CmKzICyYmf9hocGJDD+/bK3iPPSQXEFUefjzBf/C0sZiWcapOdV+yQAZBwrViq14JydzZT/MEf+ZEfyWhhLyCasvh3OSZn5p3FTFbGRkclM78gXMBPKYqNTXWO3/ajTt6eatdvwhVAYNy1slBC4wbD6DQhCeIuzI8JnBw5yuco6Becr+D+3TnzqgA7yzLgULLmO4XtaNa8UGgnb0EzvRVKS9JZwbT+tYIuXK/WzJdHd7BZeKItV77nCzOAIWeAlOye5I2Xat1yU4biF1z4JPdrX/0yVK5fk7/9yN/KI088LhO4Oen45oMXSFhgMimBbMswPFYgkXChsC54RJLBEAgwkUTHCsup05Nyz33flr/5v/8o/+v/+135jzu/ioTC4MoEpLGSbq2skjcXYmKYkaDsJVspisYufzCExcsxdaaGMZGEeYe0JiX05+CqrTJ4+ztl+PYfkti6beilAZWK7IMj80DAkKIFn1pKMCoHn3pCnvjqF+TQnm9LoVbQ7/kVVRd28yHho5FyIFtctT7x4/cHc9ms5DI5Z/v27fze1gXHK4ak8lyZxsZCxXKXRFY4b4JsOH0UjQ7IScFoNI5m4N7eNeGngfjFWDZgGlJTKubIcH+nDA90yuzcuPDLG0gF6gQ7Ep/ysNMb0wrb6c7XWKzkZwex142w7svB6+eN44VxX8aPg/qssPFWDoeSahm4zKE1fw44/lrY6/KGOyMO0mo1S4BzxuEHCXK5gpIRJ4vNy+AoC4ghCfJZmJuTf/qnf5bf+73fk3vvu1/mM9BYQiH9eEEmj8GKgci+wjkoPoLT11kw2Cu6NS/VPrM2CmwGguE4xTEUx80uKfOLeXnoocfl//zpn8uf//Xfyt0PPCzPHj8hbcmUITYtMq8TScOB9dB6zSQoGlUFce69TvVH/vxzOHVVQxlDKah7KV3TxLkoJs5wuoUL/pSg3HRo+FQzgpvwiT27JDhzXGq5SRAvbsiQuPgRhiSkT04dzucykikVZfW6tbJj2yW6kr2UL8rg4HDg0u07d54en/zwp77whf+yd+/eC0pWrxiSYgeo4XIqaBRq53pHYSPBbu8q/DxQ0P0kEPfrrvHTTFDhxibn5LHHdkkhvShlSFLxcF36erokDMLjUgEz+cvOyw5jjC7OazHESm6tWM6NsB3La7fnxErxviO0EJQt+3L5rwSNAzXGxqVpuKv13GkQNt75gMVmeErIBG9GlChIOGhdSba1ydFDR+X//OGfyF/8+V/I4cNHwTdoSwxYvoLFuapSsaLblXCshyEhmRfXghjwJCwSCvPQ5DV9PgELQaKiNMVvD/IdPScUltGxCfnnT3xK/uLv/k52H9gncwtzuvqcfUXTUPIzdm+90iBrvQ4SlV6PR7pivfGmCsVTr9fsI4XrJZHCgdKkSoNaQpKiISmk7DarIUUnUEVfFl2yEGvrBimx3A7UckeyxbzMZXMST3XJtm07ZcclO6UP9s5Im1xz1XVyxbXXSbK7uy9XyL3n5LFj7//bf/iH3/3jf/iHlGZ4AWBG7ysAaE5dt8cGYZOyN6DZ4cpGRsPTwI1SEaXwEtqZOjoX480uZOXU6IScPj2q++2UiwUZHhowd1d2JN5htSuZrqCD1vaKc4DlsUevsW4vFCulZ+3njRaCOj8sn6d+Iw7w+lEKQfDnBRu/FTYva5gu1/TwDf8Y58DYJnSG1JvoaJfDhw7Jn334z+TTn/2sTM/O4wbm6GJM/Zw4woTRrsyJj+i5WV0YhGN22GAaNJSgtBchI0jnKpHD6PwUJTbcFFEOTrSDGmR2fkFGJyfl1MlT8omPflS+/PU7pa2ji4vQl0WDqCh5unbCkpS9TvPVJNo5xcqbJAuIgLh2Xj8NzxvpwZj6aRrSeNFJSWLT5bJq29WSiKZkLp2GVJmXVGef7NxxhVy2fYekoM7uwg374IEDcu31N8jA6jWy/9ARuftbd8tjTz7iPLbrkTUjJ0+8ZX5iggsLLwg4+l4R6OzpvhUSz+vYhXR/HLhpQ1H8R4O3JZNoRW5IH5f2zk6j6uGHN6tcsYi7bkJW9XdJf3+fhj1y7CTuSlF9bMsFnm///rfr3BV6gMlQOwMO5kz7jLW3wnY+L5Zz86LVn+nTaL48tuD55LHEfZkg9F8pbhP0b141H3ufPnVSuru79EkXVW5NZ9nStpTBBdvr3Pl6wcEY0HmTeCKmUgTZJZVKyoFn9siHPvSn8pW7vqbtWwWpcI8krs1WSbgCVQ7swS/1kqj5+fIIiG6BN6lyGdIJJBakB5kKfAQyUwmMK85rukkcX2znbhqVWlnnw7iuyixRYRGqMo6bHrc36ezolSsv26FPzRr14blEvWbeBF03XoNa3Xow4VkWUx6dccI1OzCcqeAtWH/dm42pQxxBajhhw0gmm1a1NpHslfWXXSFd6OOk5zmovUOr18mlG7dKHBrGiSPH5Jtf+4bs3vOUDK4Zlp7Bfnli99Py4P33y1NPPAb747iRj0guMz+1vX/bx+57+L6sZvoS4xVDUsm+/gX0hKvQSH0Q46H11R8u12pPhcLO/uHVaw51dncnS6VKO0mps7MHEn9cP83ETS7YnmvXrpdwLAUiiuFuOC/PHceA6+mVAkRhbnPx/W9/u0Rxl2G788bF9SSm01DGgiPcCO0gekT3Yv+nuxp2J/5ZuwnXavjjHajWbpM5Xyw32JdzWwotAYvnohleCd8F0+GpO5zoggFbkZNKUj3m0+FUOZiQG61xHTia+MsTktfNhjWGSVFKZm4mDNX7fD6PtjTrnvjyCRfpnjp5Uv70wx+Wf//ynZIplkA4fG8Tw5sSCaJSJdQPhXLCHDcxzhuFIxF4cBlDSSKRmKTa26U91aGLOEm6/BIMP0VupK4C0gMxlUsgJktS3IuJe6NTdSQRikxPjsnJkSOyfvNm2bBxM+IhDNU0iujoOMorlKJ4RSgYlbRmG5hr5DnTakhQgFkRDosmAKP/rBU4mn8YSouQbHHCvdfTICnenGNtXFNVV5LlppADvQOSnlmUe+5/UO575HHJlwOy5ZLt0tPTox8qeXr3Ltm3f48cPXZYFnRBaK1YKBXu+NH3vOcLn/3sZ01hX2K8YkhqcWZmqieR2F11nPtrtcAXQ6HaP0s99KVYJP7162+7/t+L+VIhvZjeXigU2zu7+/UxbL6IpnXCqqZw54NqKCW5Ql2yhYp0dfdKJpcxnbFYlumJKX1UzUfEXIFs3jXkt/K5shkF4BwYOws7G9jJDCQjomsn4qDEHwnOdVJjepsHODVxl4Iu6toafhmciwBW8m9m2yjdstC48PamwV0HTp0aQefulQQlKRABYa/FG/Z87V5iZOXSW8PQj26QQNJQWdpUiuKckSNZSA1/+qcfki/++5dUeqgjDPfCosisSwoQjYTESXZKT3zSRhOLxyFltyGtNl2e0gk1LcmXzVPt0gYpm5J2GwZ4O9wS8SiKABIAIekcA65R+wCYh6/PUFKLxWIyOMA+UpJjx07JlVddLyn0mUCdqiECk3lgzG2L/QVlRLwl12xBd/ibsIzN+VTWAf6QlBp4sYfxaaYNr9cNFXchndFV5CV+vh1ESxJ1AhHJZoryyMOPyt333yunJqekt39YtmzbhuvvkPm5aTly+KAcA1FNz07qJDvrHV27EKgGv/CRv/nIQ6ZwLz20al9h4DWd0dI333zDWyAC/0mpXNmxet0WWbV+K+4u3DQfjY2OxTtiBySsqdGTUi8s6gcUjx59Vu+0OTRyDqJxb1+XdtiO9g6+cyirh4chga2VDevWy6pVq6S7b4BzFJVSqQRhrhqIRCIOOqtD9YGv7LBgurCQAwYNbgdyKxiO/kp6nk6rjQX3VngHt4V1s/GXC0M03PWubLDcQGE4OnOIGHuT6OheLObkkUcfkm3bLpHurl5INtx/gtAYrt2TnwfNdFYgT8ItHwcow3GM8wltCYMvCdLgk1iqfB/+0Afln//p4zI2NS1lhNP1txy+7hQA65wkFYJkRJUvmUpJRweICOTELEhYAag+fEIJC6SuMNpL6UA7lX3qx5tXCZJTJpuXxQxvZlzlzYWj/KgByocbX1u8LIN9EZQxJDe89gfkw3/6YSnn5iEJsR+wXCQe5KfEAjsrkqVEvkvagNeLkHxJXr3xZ7xNH+J10bCALKWR781L07yMU6fGZRF9mP0QfVLSi3nZtetpeXzXU/LcyAndZWHN2g2yangN/B3JLM5AdT8GSXBSr0P3mEL96hITCWQgif72wScP/hmzvBB4xUhS58Ka3v5sVeQaiP07OHeQglrSluqSbL4k4WiCN1pZXJiXsVPH5bnDByTVFtPv4LMv8C40t5jWN8j5kubxkZOy/8BBefbwYdm9e4888O0H5Z77HpBv3XNPdW5+/mPXXnPNB4uV4ufrUt1XrdSnqrX6KO6uUXSaRDDo1BKJeNDewc0THPZDdAS3Y/JXDX+0Uzax4iD2gGFaw60Uj+7u8DMOgI3vNVo23rI9oLtFBXfpkydHpK+vT9Ujs16p6Y8zc3TdmJ7Xn1gyMIEl/rQifz3wxoKwmUJBpSi+DJzqSMpdd35ZPvqP/ywTkAqCIT65JZnxgwKoawxmzvdwxblZdR6STtxsero7zYc5ECaEOLFIVHfj4EvsaqBG8oXjxlYyIIown/I5UYkEIZGBIKMIww3/2JLhMAgzzAn4CsgoL/1dDFeT3QdOSgpS5k03XI3ychKecwHcJJA7NZibFo23CniNNEo5uGbuwkDwmnRiHQxMwmP7wQkGYdXY5QxwxP/c7BzaB+WWkBzaf1C+eMcXIT09KEdPnZLOnn7ZumUbbiydUEfzMjp2Qo4fPyR5aBFcnsAXqnHhSAajB/UcCoZL4WD4nsnRyUe0MBcAnl7wysf11177X8qVyvtxf1nbv2qtbL70CtxpoyCgHHT1JPT0ouTnp6SamZXM3AR0+hLuimVJQ4qi0UHEu2Wlqu9g6Rdn0IEp3nO+Ap356UQy/muHDj33LYQN7Nq1q31wcLAdd694NVBd7VSqvdVaoB88dSuGaAhhOnAnvMkJQlEJBmOUPjgBXeGkLkUFgB1OJ4RhVAKDG++eWhag+W6cOecvO67t9OrmhiWWDHwCp3a5RiuWuGkSzfRs+rQz+UIhKw8/8m3ZsWOndHX2Crey8YbRtFpIrhUaZiXAC6mpCkNJh+2SyRWkqz0p8XBQTp88Ie/77/9Dnti1WyfHy6i/YontB7IA2URALPyMGuswBempq6NTUpSecJumVMUHKvwuH6/FLJ7k01934zzUsUpTrGsuzkT9U0phP+Dn57mvFOcuOT3ASXySSB3li0PV27ouJRGpyNcfm5CNl1wu3/f6W+SWa29CGdqkqyuOPhPXTfMo3YVBklGUg+8Uat2hDFynVdE+AVNifkpJ+hRS9y8DfZRxjU7A/eKS+pGgSuqP2pfx0Uk5OXJavnbnV+TJp56SIydPSby7T6676WZZs2q1BNDfJifG5OTocZlfmMY15DhXrwuYKS129YPAcD18gBAMOJlQIPDb+548dMEkqbP3mlcYrrzyyitwT/pTxwl/DyhF+obWyqZLrpBIolMKkK4oJlcLaTl15IDMTp6SMFqKX89IZ7PaCfV2hc6Tz+X1TsU5Kp6TNLTDVmt/j7v2754+ffqUm+USYLAGTp58OJZIrOkpFtH96/UYBsh2HHEjD1yKTrCDu4Ci621DUTZXKrVIIsEgIfQjqhhUCYwhvIPaEoF2bIRTNcD1b5CEi4ZdO7nxJ7xhCHOqt1Ht/Bat4Rg9n0+DpB6SnTsvk86OniUkRfCo2cC0xl8JJOdmroiKaORuDha+AhPhKzAgkXao4L/1P39TPn/Hv6OtQBKIx4HLNqGd5J+Ix3UzOqo8/f390g2SQgklEgWB4WZD9Y5ExC+9lDBIuTMC3wXUGwRCkshYB1zwyUl0TgOwbJWKIyUQhl2dnstmoAIuajoRpyJ97QHpbAvKtx4/LT2D63SxcCLKua2E9HQlpFiAmhhL8aKgeraDKMOSTKakvQOmrU1vgp2QEtetGpDezhTIDESBMFQpc1kQEdIKxdpQEJSOFYR/qpz8oEIV0m02vSgP3P+AfP3r35RDx6nahWX1hi2yeesl+mHc7OK8jBw7LFPT47geqqoVWZxflALUWHaPRDIqvcPd5isyrPx6MIMq/51n9xz9oDbKBcD59ZZXCG677bbQQnrhffVK7X0Ytl2haJskO3qlo6tfX5WpQBpYnJtCw87iTmJWGxcLaGgQFO8kGP36VCQL0uKaGhCI3pn5UQiI718IhYJ/MDIy9hSy8o6tcwIkEZiZmUkFAoUO8FYdRNdfLObWQESPBOr123De44Sc9Qi3DQSVwAAJxWJRaiBKXCRMlsPCrKlZSkxeUBUzaC2miUMyMXHdcC5J2fRMmOY5w2eyC/IISOryy/nSbbcOLuZDQmmFxjuHVEWcQVJKJByEUPXSGeSTkGQiKvd/45vyv377t2UEEgMkVR1oFZI9IjN8JBqBWpjA1QQgMcWg4nXrCuw22PklbEo+XCJAKYXSB7/wG4e6zx0QuPEbJZNCoahP9khQIZAEb1hUE7kLLPgC/YO7dIKs0D8oZS+ARPkOXSxUQdicHD2dlZ7eIRBDVHK5rAz09+hXtNvaUqCGMEgvpN+fzCOPBKSpzs52Wb92leRBeql4RK7ZsUm2bxqQof52nXtjXg889KR87N/ulEuuuF46IZnl8nnZf/CQhFSdpQqKugJZPffccTl+clRWbd4iV95wE9RdkCM0g4lTx2V2alzSubSWm6+OFZDG6OlxiaB/r9+wViJxkLGDPo46KIGEK8XqDFrmJ5/dc+RLbrO85Dh3T3mF4fLLL++HhPLLuPCfQwfrCgSgqYe5qT3ulJwQhcpHiYqPb3nXZcfke368rZTgxkfeHKBxdGDefaFC8IHep0KhyJ9AgnoGWXjH1QsGiQuHwOHDh3u6urrCwUqlu+o4a0BGkbBTG8Qgv6IeqPeACLpQ3O0YYP1QAWohsEKyLR6iesDBRfJigXi0pGIlKC+Mn3W3EhCM68RrJuhOY0mKR5p0ZkEeffRhSKtXmf2kMPgpzXHjPgRcEl9fmyHxtRTD5NmEt0QEp2T4Cgz3/GLa8VgQw7suP/WTPylPPPGUZPlycJVh+CUhqHpQwePcBwqDmupzWzwBFatL552SsPOTZsUSbkB8sEF1CsS2anhINmzcoE/2uH0J5SWWlQ9YeMMaHx+TI4ePaj9QFRFERfWPknm1CtUP0kupWpBsPqfbxrBPcVO6bBY3N5zHY2FJdfJpYZtMc/cESkFOXFIdHdI/MKAvL5PETjx3FEQRRHkGZWigV3ZsHpabrtgkoXIBqtuIrFm7GlJiUD75uTtlruhACusESZVk1+5nxEHfROuo6sglIVSP6yG++oK8oR5X8rgZz45KoFpEXhlcN2oadU/pj68Xbb90h2zdslX27kedFhZlEYTGRay4K05n84XfiUrmo7t2jeXcZnnJsbRXvEqwdes1vaFQ8b3lcvWXQiGnJ0opCncJrrfhsOA3x/RuDDd2YA5wTiDm+EgbI0sHnxPMY7A9UK8GvxAOB+8aHx8/icjozi8dkDfGcQACXi06MTHRAdUAqCVKpepqqCpddYxK9LVh3JVvQcsmUNQd6KzrKHIl2toivA5KDTVcC1UbN80GORgiocxkCIN/y4F+dVwq/RmFMRYW5iFJPSJXX301pIBuqYGIOFlN1ZQqEnnRzJGw05lfLYH+uPm4/hZ8c9J4G6I1W7uBEDHYuTQgGQvI5z79GfmTP/mQzGcy+rSPd/wa2o1btnC7mC5ITQWQCwlrACTQBhWdElQy0aZrm7IYsLxBcZO8q6/eqZIZiakWiOjTX5aVklKVJYC0xE12uexkcnJCjj73nG7xE41w80WSFV+5grTNF5RBViQyqqVcKsF1ZNNTU1IqQd3s6wapxJHGNLziSBHqZDQMybBL15hxEj69OAcJndsuOjI0OCiXb98kbU5dDh06JKfHx2X1UJ+86fZbJIV6+Mo3H5RoZ7+umn96/0GB/qfty8l5lo1SbSKVkPYE1Emot4FCGjfXHIiS9RCTyalJmZydkVRXn7zlre+U73/7O+W++++RP/+LP5H27oS+peHUIxPZUvH9Y/XZj52470SBzXKh4O0TrypcdtllXei4Pw0S+iXcQfpBPAGqURyoKn3gyEnQErdppNTMlXsiD8Avh4D7cffcE3GcPVNTU5x/KjLNiwkSmGuNjoyMdKdIX8HqUEXCg2HHSeAS3gQKiAYCNb5h/ZpgIBgHXQXj8UQErAetkqoKJ5YNUZgXa42URCiRkbiUvChZGHeChMV31R769rfl6muuke7OHp0EtqDkxK6mSSCa5sA5aDprMrTwlz7mjyDjUqo1gbg8kZIKSADqdRxEEamX5D//+E/IwUNHpISBxG1W6BfgMgA02/DwgM5bnYb6wrVbw6tWQYoKSQpSDC4UJIC0amWdSL/2hmsgVWVBCTUpF2qSLtSlGoY0FUqirCHkjquElB3HjYxP68rlvErYh549JAvzc5KCBEQyZklZYs5PsevMzc1LHmQIgR2qVE5mZxZBsAlITT1y+NBhkGMK6hcJDmppOIY6MhvtKTGDrJgGt8jmIlVOyGWKRclzIz0Q8NoBkB0Idy6dBcH0SgLXxvVM+uIx6xJpUMrDv5JRPBSXMtzW9HbL8ZFTMj0zB7UWpIjqLkOq6h8cRn3+tLzutjfK6Ohx+fwX/02+9s278pAoHymWcv8oz0x+7q4jRy54Xze94VWKG2+8sXthIbujVCr21GrlIQzQWzAgQhiIdUpQ6CDzCPZNjPdyJpMpgcgOFIvFSiwWy8zNzXHzr5dUcnox4JKXkz1+vDeQTAYLwaJTr4cvDQeD0VK15NSr9e9BiF5QNPdsvA7SwEC1XA1i4IQj0UiQG/jrbgAuYSlp4Z9SEaEfEcBgmpmdlocfekhec+trdM1RMBSB9OAOEk4yk/Q0Av5BWoxOicVlKfcX7hitOsTgQJLi5iHmMXtQvxyXzUICSMZANo587ctfkt/93d+TeQxSPs3jts8kRM4R8rE+9xBDW1UX4R+LRp32ZEq45XQMKpdR8Sq6iPP6667FDSkDiaki8/MZDOBJ9IJ22bzjWglGklo2SqNRSDLTo8/J+Ogx6e/tkg6ojtArZeS5IzIxNqrkEoN6yZ04SJYlkBPnsmbm50EcnDIQWZjLQKVKy9Ztm+TE8ZOQcFPgy4rkoWbxBkF1ka/1JCD18OO5+VJOyPFh3X3B0LhOyoeDSlyspwBuCFxm0RYOyKpVQ6iLioSoo4KQyH5sK9ZZqAoSRb1dsW2bfgnp9MSMZPJFyeTykAgzsmrNGvmvP/1zcsvNr5VvP/hN+dwXPpMplEufLWTSfzg+vmfkrrsuPEERr2qSsuBAvummm2Kjo6Od7qBWoCOXf/Znf3bmAx/4APUsOpmx9F2PulkojfYfffbZ7kg8Hon3xOvFYn1joBroospUqdevDoUCW0KBUD/qZAdkrd5wyAmEQmHujaYDiyoU53r4Vv7E+IR87OOfkGuuuU42bdgoQxgsnAviZCylIT4d0i/2aj1CSsH44bofnqmbFoiP+0lRtGFABkKGpHDGsLq9DoglleCHMoLy4z/xk7L76T1SACFkodKBEFDsejnkOLs629tODQz0VTuTyT1BJ3IlVK93cQMfSjx8EgelkO2uZLF6YFCmpqckAmnrPT/2X+TeBx+XvQdOSHvfEEoSlBwkF06mU1KZnjghD9x7l05IX331NbJu7SrK2TJy/Dn4TejiUL5Ww68nc06wBOKcBynlClkl7HLJfLqcu3xyknxxIYc6cqSUL6BOijI01I08IZqXoDrWw5DWCiC9oD6o4Q0honWPGyjUWaqh3DKZ1xFyarJ+uF/WrVsHaYpfkFF5VXjvIckl2kFoxYq093bK1tWr9QbCF6P5IIhq6WI6D5JaJ7e/8U2CapSv3fW1PVPTkx8aXDV092/91v8+rYW6SOB1+PCh8BI0nzZGK5V4NRBIBsOB4XKl2u5EIkmoW1dKvcInjRFIXzsxRjZQzZmemvjK7//BH0+DYnpAeq9NxJPxjo5UDOEDq1YNy5bNm2Swv1/aoF50tLdDDXNU5VOpCaPNbLdCooISyj+SFSQJff8MA45DLoe7PueUYpBo9j35hPzsL/yK7qaJqDlw5X0gqc8XyuWxeDz+3MaBgfnOjo7azde/qfTtp+/+tWKu+D9jkajDxZeUNKgW8QnajTdcLydPnASxJKSzd1B27LxS5hfSEgxHQQ4gBpSFH9As1xwZGxuX2dlxefrpJ2XP7ie1uDffeL1s27JRZibHZOz0iK4t0iUKqBNKanyvj+refHoexGDWXJVAPHwCODA8LIcOHoXkmZQaiLBcTktfP+oGeRfKYSmWuQarCpUsDEkKdoTRrVpQH1T75tKLqJ+y7Ny+Sd72+tdKT0dSHnzoUZSdn2ujBMUKZg0HJAmSqhZr0tHfJRsHB1Vdp9TZDglr1apBOX70OKS2ilxy+VWoG3ni2InjH5icKX/1d37ndy66tuCTlI/zgktgzsjISCoer8ccjETHiQ5ArRmqletRiDBjv/zLv3wI/tHBwdWXcH5vsH94G0JdiZgUYjZBA7kkk8nFIYxFenvane6Odunu7JThoSFIJGult69bYm1RXWDJeS5+6IfLK6iykLS4jQ7foUtGI/J7v/3b2W/d/8C9i4vZR6CSPF0NhPaORCKjcuQI5w6NnAjcdtO1O4vl6h9BeX0rlwxwDyW+fxmE9LJ58wYZ7OuX0bFpCSc6pbtnQDatX4+BG5e9z+yW/Qf3yg/9wDtkYoqq0axs3HypZCHxjJw8KbhOkNUeWY0BvnnjWomGAjI9flpOjhzXFe1Uv6icmTm0sr6Wwt0YuB0x3zecnJyUtqTZJTaO8AWkm89loZZFQZgRVFdc6sEQiKrAy9dlCVxWQAkok0FakMz4KbY3vPYmueX6a+SSrVvk2OFD8vf/9C8SRJqU2ggSEeemOO9WSBdlYN0QSKpf5ufmQO5lGRrskTWrIA2CtBwScyz1UCLV9f7rbn3r3Zz20EQuMnyS8vEdQcnrs58Nyn/6T9DUAuWGG/DBD34wEQ6Hk88885zkcgtdwZqsGhmdcFavXbX2ymuv+6+JZNuN87PTMjs1JcV8Trc7oepHaWvD+nWyfs1q6enj6nXz1GzjhtVQe5x6IZ9//G/+/C//6LHHdu3KTU/PvfHdz2Z/53fAasvgxmuuuCXgOP8nEYvdhLLAhQs2qzI0PCS3vfYW2b/vICSHkLS1d8va9Rt0rVwKqmS9UpTnThyVS3dsl6PHTkC6ysq1198sHd39uvfYCUhf3AOfn7kKYSyXCxlZmJmU8bHTuFZ+Z4+LRCOaF6WpHNRR7iLAJ218IDMB1TAOCYoT1xXkpR/whDpLetXvSkKKi4C8+HQUApg+peNL0SSWMCTJm6+9XF53y7WyMDtT6+4bKL3tB99dv/9b98b/6m/+L4gmjrsC+QXpKUnVpb0zJbMTM3LTrdfL1uEBnfvixD/LE42DAMMJzo99fbC3+w8vufFt971cCIrwScrHBQPJi53/iSeeCI9NL2yvhQJvLRdLW51arT8Wqe8sF0r9cwuZWr4CoSEcC4+OT8gIyGBxYU5+6Pu/T74PKk2lnJtIL2beffzU+IO333672WXvLLjuyst+1Ik4vweS2qg7b2LwcuBfftkOedvb3iKf/MS/SrJzQPpXr5GtWzbLlz7/adm6frUUchl56NHHpQi+5as4N91wg9xw3Y1ycnRSiWo+kxPuqc+xTELLLs6CqLIyNzMtx4+PCF+Z4kp2zsORqPhxBz4BpYDDie9Tp06jJNxEDwolJ+gwEjlRTm7hCvkgiIjruiLhuK70JnElYiGoygm5cudWGepOyv69z2Shcn/5ne9+1z/ccvsbOr/21bv/n3/79L+9FWo5UtZZvQZJJbs6JAA97trrLpeeiKNzezUnIplciQ82Tvf09v5jV//wJ2974zufQxtR937ZwCcpHxcNe/fuTUa6u+PJmCSKC9nhXK7UCVWmVqgGV1eDkVsy2cWkUytdFqgU168aHKoPDfaVoQN+fOTU1K9de+21KrWdDe+X9we/euXnfycUDr8vEU9EuaqbT9C4EvySbVvkTW96g3z2ji/LwOAa2bRli2zdvBYq2ylIV/vkK3fdJSVINp1dPbJ161Y5dOigXLZzh0yBhG6+5TZIeENy8uSYTjpDaJJiNsd1KpCQxqBxPmtWq/NF43pFHwZwjR3VPH4DknNK09MzkssWVB3j5Jw+8XSfhNJO8CVoEh0lKrCdSlGUkKL8dmQokInUi//ak4r9zp2PHD79q7/6X7urucLvT02O/1yAq14BSmCczeM3+1KQpFZBKuX6qtmJSfOgoRqQSDz+ebj93bqh4Uff+CM/u6ARX2bwScrHywZWTTx+/Hi0XI6mqtFwOOUUB2q1fH+lUq8nIpC5goHDw8MbT2iEc4CvQWVmZ/8QatKvJRNtVEcF8oOSyeBAvy48fXrfIRkcXi3bQFqnoN7FMKD37t8nh489Jxv4nTzIaqdPj8nc/Jwk26LyAz/4g7Jz507uBiBHDx+T+cW0rq7nU7xSsawv6o4gHUpHnOMJ8AVllIXrndI6l1QUqp3T09MyN7egyysoXnGinS9C64h0SYqgDkuS43xUBdJPtVKphUKhQ4lo6GM3XTr8ic9962l98vajP/rWLimUfx/h3svJexKf/coNSaqzPSUb1w7K1VdcKtlsXjKFqsymc/+SrZT+6H3v+8O9TOPlCkO5Pny8DEBVkGbDhg2FrVuHpy5d1ze6evXqp9as2fz1DRu2fGNg1ca7z5egLCqQJDhQOWC5BxTXa9XAAUWoYFTZuLMBdEt9pJ8rFlS14tM9SlxcQsGJ7s6udunr7ZNCsSaFQkXfheNnnrhNTDzsSBTkwsl+Lgzli9X81LzORSE/yjJ2cTDfVKChY1dX595Q0PlcpVqdqlWrmVK1XOdyAE6y05DUiiA+EirntLLZbLVQKj0FJe5/QsL6//X0Bf/SEtQSQBLjCnpBuXXynGulkDfXjXGr5LZUQvoG+rjq/aPbNqz5vZc7QRE+Sfl42cOSF43rdN7gS0TVSrXOgc7Jd7OolBJVQNdXUc45efqkLMwvyLXXXidDw8PS3t4p2UxBxkfHpVLMSk0XVBqiOXn6lDzw4AMyMTkGVSygT/VOnXhOTp44rk8NOQ+kXw8GyamUhKMSI4yVj2r1ei0ciX41KvFfCoScd4I034G0fx7E9vcgqI+XS+WPVauVjyE9mo9Xq7WPocy/Xq3Lj2UWF/9iampq9549Ey37i3eIE4khi4CqeVzqQIIEVZk/Pm10IiDltkKsveeveoeG/uD1P/BTz5q4L2/4JOXjFYv77rsPglHgUYzZw+AXdHYuiuQGeI6UCiXhSvSOjk4pQj2aS89D8hCoevuFe+DzPZaTJyelq7dfFiBxjZwelWKpLDt3XCZve+tbZQjqYrGQlanJcdm3b5++x8f3O+2rMfoyNKQXS0wgWN3FgUcQVh2q29x0bnqiUCg8CInpHph/ghr4m5Cgfh2q42+EnbAaJ+D8uhMI/EY+m/37cja7D0nlTYpLEQ5nwUiBQqVWK9WdUAYiW8YJhTPIFMfoQigc/Y94Iv6b1Vr9B+vR8O9ddt1bj7lRX/bwScrHKxpdnZ2TwaAzx6drfHWGghQlIq5Lmp9flPbODoxnkFapJmPjkyCikqxbv1be8Y4flK6ufnni6cMyPpuXeLJXbrzlNjl2YkSXSkQgmdQgnR149qDsBknxg6NcdkBi4g4IVCOpbnFbF7P0wRAVpUHHcSYCgdrX4aR85ppCOp2ewXGaJpPJLDFwO+uuA8ePz2cC4dhfQ156a6BafweEunfUa8F3hELRd0QikXeEgpGfW7tty19+7cH9X7/yyjdPvhCp9GKhOUPnw8crED/61rd27Tt56vcxKN+b4JomPj3DHxWzJKSobdsvk3QmD9UtJMl4SLZv2yjRcFQ/aXYapMUvBHHProG+Pn19Zd8zT8r111wm7YkY1MEx+ewdX5LDI6fk8quvlmuvukZy83PyzNNP8qmZ6B5RIC6qmfxKcgGSVjabB0kFjtbqzvdAAuPOGS8qwDw6pu3AJiET302k1ApfkvLxisan7rxzDmra0+VqdZIfZuDmdHw9hWM3k83KyMkR6e0dhFRVkHLZkSNHjusGh7NzkxjwRbnmqktlbuKkHDu8T3o6YvL6190siVhEP5vFCfbh1WvlxptvkQ3rN0o+U5DsIjQt6o2Qmjg5xIlvToRzrRWP/MZepVStQq3j5NiLDuTKR6QkJDUkp+9mgiIc9+jDxysWq1YNx0ASV9dr9bX6IU5IN8GAo1IG1TuucO/u7ZWpmXld2zQ+PiGDfZ2yfs2gtLclpau9XXfSbG+LyeLCgpwGQaWzaUhjdUmmunTBJT9XVSkV5cSJE8oOfHeOT/JAjlKolIX7oHNrGBAGd0n83OWXX/7Z/fv3f1eTx4WCT1I+XvHYtGnTfD6XWwfh5lZKUFxewIWSqvaBRLgddG/fgMQSbTIzt6A7DszPL8j0zCwkphHhTpmFbE5Gx06DwMahuuVBRI6UKoibK0kintR1TKdOnZRZxOGCTCPIcJcCbnXDLZ65E0SJ+S1C3fuze++9f78G8HFO+CTl4xWPkydPloaGhiahbg1CIeIHL8ySAJAJv5XHNaTcAI5frO7s6pVpEFQgFJNyPaQvNR8/flKOnjguc5CiuH84vxCTKfBbjQIJql24s+up0ydldHSUkhJMXSfQubsrv1DDOSn9ohDYsVqtHA8Ga38yNTW36BbPxzngk5SPVwUmARAVxZvroeZ16lYl9AChUMohoXAXTW6TsmbtesmXa7KYK0go0iZt7T3S1tEjkUS71INRqQUjEgwnJNXdK9wi+djRozJ6+rROCClJQYriElL9SAYIivNTrhRVDASC/3zgwJE7mLWP84NPUj5eNYjH40ej0cQMSOo6mBRfNNYFniCsPPc6B5nwowNmG5U2AalJOJYE3UDaCnD3y5jEQVRc7NmWTMoU9zk/fFi3D6Z6x3RISCQorhjnayxkRaqUpXK5BEnqLkhx75+ZmeGurj7OEz5J+XjVYGFhodLdvWoCpNEFKrmRj/j4SSt+Q49blvDpW7GQ0432+DLw2NiopBeh+kEi0q1M61UpZDMyBtXu9LEjMj89IeVCQVeUU3YiSHz8PBQ/8koXSmxQ+QrgqP+Ixdt+5cCBAxd1l8vvRtjlFD58vGqwZcuWjU448j4oZv+N0g4/hEBwtbgTCoO4wlDPqhLhd/n4NBDDhB8H1ZcA+TZgtSwlfouxxE3s+KFQfvmYUpn5wlC9zh1kQGwBfjiikq9Vap9PhcP//cmDB8eYgo/nB1+S8vGqw+zs7Fx7qu8ZLs4MhcJX5wsFMFCQy5pUKuLe4fzkus4tgXQqxQLUtaIUi1nhZ6Y4v8TbOzfj412eu2VSeuIHhajyQePTY6lUzgaDgX+NxRP/Y/e+fRMmdx/PFz5J+XhVYm5uamFwsP+xej30SLVaDpVKxe0gmkDFnafihyP0K2ZVPpkzLw6TfHQ7XsQnCVFqIjlxz3J+AdmumSyVStAoawchhf15LBb/0z179kyqh48XBNa3Dx+vZjjr1q3rg872A/Va4DYQz5shVHVxl0w+qQsFHCUns7RAXw7WSLSTzIIgNfq7E/AVx3Geht+/gKXuhP3EkYvwnbpXGnyS8uED42Dz5s0RSECJcrm+AyT1DghKN1UrlZ1Q+9rhHuByAk6wx2LcY8qBgFXJBgKhcrVa4vuAe0Kh0N5yubwHBPWNZDJ5av/+/WYzKR/fMXyS8uFjKYIDAwPxVCrVlcuV15TLhbdWapWOWsWoepFILBSJOIdqQXmqFgothstQESuVSUhOsxMTE5wxX/K1Gh/fOXyS8uFjZQSHhoZiIKElL+InEonKiRMnvGTkk5IPHz58+PDhw4cPHz58+PDhw4cPHz58+PDhw4cPHz58+PDhw4cPHz58+PDhw4cPHz58+PDhw4cPHz58+PDhw4cPHz58+PDhw4cPHz58+PDhw4cPHz58+PDhw4cPHz58+PDhw4cPHz58+PDhw4cPHz58+PDhw4cPHz58+PDhw4cPHz58+PDhw4cPHz58vFIg8v8H2xkVw608ZFkAAAAASUVORK5CYII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FE32C-1463-4D32-9393-AA0FB09AC5FB}"/>
              </a:ext>
            </a:extLst>
          </p:cNvPr>
          <p:cNvSpPr txBox="1"/>
          <p:nvPr/>
        </p:nvSpPr>
        <p:spPr>
          <a:xfrm>
            <a:off x="2176108" y="4744871"/>
            <a:ext cx="73355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200" dirty="0"/>
              <a:t>Regulación: </a:t>
            </a:r>
            <a:r>
              <a:rPr lang="es" sz="1200" dirty="0">
                <a:hlinkClick r:id="rId3"/>
              </a:rPr>
              <a:t>https://ww2.arb.ca.gov/our-work/programs/reducing-rail-emissions-california</a:t>
            </a:r>
            <a:r>
              <a:rPr lang="es" sz="1200" dirty="0"/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CB33F9-16F0-844C-9E35-70383C86C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284" y="3459380"/>
            <a:ext cx="1678486" cy="11124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222E7D4-D731-1043-84B5-2F97DB3B8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009" y="3488527"/>
            <a:ext cx="1493788" cy="1114488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35EC198-EA88-76D0-25EE-FBFBB621CD26}"/>
              </a:ext>
            </a:extLst>
          </p:cNvPr>
          <p:cNvGraphicFramePr/>
          <p:nvPr/>
        </p:nvGraphicFramePr>
        <p:xfrm>
          <a:off x="4572001" y="1063229"/>
          <a:ext cx="4319972" cy="2810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655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997C4-F6B4-3DBC-6801-23995AAF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591766"/>
            <a:ext cx="7772400" cy="1385039"/>
          </a:xfrm>
        </p:spPr>
        <p:txBody>
          <a:bodyPr/>
          <a:lstStyle/>
          <a:p>
            <a:r>
              <a:rPr lang="es" dirty="0"/>
              <a:t>Esfuerzos de cumplimiento en la comunidad</a:t>
            </a:r>
          </a:p>
        </p:txBody>
      </p:sp>
    </p:spTree>
    <p:extLst>
      <p:ext uri="{BB962C8B-B14F-4D97-AF65-F5344CB8AC3E}">
        <p14:creationId xmlns:p14="http://schemas.microsoft.com/office/powerpoint/2010/main" val="21850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group of people standing outside&#10;&#10;Description automatically generated with medium confidence">
            <a:extLst>
              <a:ext uri="{FF2B5EF4-FFF2-40B4-BE49-F238E27FC236}">
                <a16:creationId xmlns:a16="http://schemas.microsoft.com/office/drawing/2014/main" id="{DA7053A6-22AD-4EE2-36B9-55D4BEC33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615" y="3251664"/>
            <a:ext cx="2399469" cy="179960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137E4C-CC8E-D625-DF78-314D43FB8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15" y="47633"/>
            <a:ext cx="9144000" cy="802509"/>
          </a:xfrm>
        </p:spPr>
        <p:txBody>
          <a:bodyPr>
            <a:normAutofit/>
          </a:bodyPr>
          <a:lstStyle/>
          <a:p>
            <a:pPr algn="l"/>
            <a:r>
              <a:rPr lang="en-US" sz="3000" dirty="0">
                <a:latin typeface="Avenir LT Std 55 Roman"/>
              </a:rPr>
              <a:t>	</a:t>
            </a:r>
            <a:r>
              <a:rPr lang="en-US" sz="3000" dirty="0" err="1">
                <a:latin typeface="Avenir LT Std 55 Roman"/>
              </a:rPr>
              <a:t>Cumplimiento</a:t>
            </a:r>
            <a:r>
              <a:rPr lang="en-US" sz="3000" dirty="0">
                <a:latin typeface="Avenir LT Std 55 Roman"/>
              </a:rPr>
              <a:t> </a:t>
            </a:r>
            <a:r>
              <a:rPr lang="en-US" sz="3000" dirty="0" err="1">
                <a:latin typeface="Avenir LT Std 55 Roman"/>
              </a:rPr>
              <a:t>por</a:t>
            </a:r>
            <a:r>
              <a:rPr lang="en-US" sz="3000" dirty="0">
                <a:latin typeface="Avenir LT Std 55 Roman"/>
              </a:rPr>
              <a:t> </a:t>
            </a:r>
            <a:r>
              <a:rPr lang="en-US" sz="3000" dirty="0" err="1">
                <a:latin typeface="Avenir LT Std 55 Roman"/>
              </a:rPr>
              <a:t>parte</a:t>
            </a:r>
            <a:r>
              <a:rPr lang="en-US" sz="3000" dirty="0">
                <a:latin typeface="Avenir LT Std 55 Roman"/>
              </a:rPr>
              <a:t> de CARB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8E58E-CD99-25A2-F5C3-E3888BE49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8475" y="6356352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89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A3F80B-AD31-40F5-A3F3-B078D6368D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A50270-9836-482B-356F-3AF1FDFAC2CD}"/>
              </a:ext>
            </a:extLst>
          </p:cNvPr>
          <p:cNvSpPr txBox="1">
            <a:spLocks/>
          </p:cNvSpPr>
          <p:nvPr/>
        </p:nvSpPr>
        <p:spPr>
          <a:xfrm>
            <a:off x="822960" y="1543050"/>
            <a:ext cx="7586404" cy="3080189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467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933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>
              <a:latin typeface="+mn-lt"/>
            </a:endParaRPr>
          </a:p>
        </p:txBody>
      </p:sp>
      <p:pic>
        <p:nvPicPr>
          <p:cNvPr id="13" name="Picture 12" descr="A picture containing outdoor&#10;&#10;Description automatically generated">
            <a:extLst>
              <a:ext uri="{FF2B5EF4-FFF2-40B4-BE49-F238E27FC236}">
                <a16:creationId xmlns:a16="http://schemas.microsoft.com/office/drawing/2014/main" id="{D6765EEC-4477-E4A3-6426-06B267958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1691" y="2049915"/>
            <a:ext cx="2755277" cy="206645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icture containing sky, outdoor, equipment, trailer&#10;&#10;Description automatically generated">
            <a:extLst>
              <a:ext uri="{FF2B5EF4-FFF2-40B4-BE49-F238E27FC236}">
                <a16:creationId xmlns:a16="http://schemas.microsoft.com/office/drawing/2014/main" id="{5292B77D-1873-401D-B546-D4BE3D5D3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133" y="795222"/>
            <a:ext cx="3250433" cy="2168046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CE10586-FBEC-9DDA-1A34-D0F02D300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408" y="966256"/>
            <a:ext cx="3624500" cy="365698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900"/>
              </a:spcAft>
              <a:buNone/>
            </a:pPr>
            <a:r>
              <a:rPr lang="en-US" sz="1500" b="1" dirty="0" err="1">
                <a:latin typeface="Avenir LT Std 55 Roman" panose="020B0503020203020204" pitchFamily="34" charset="0"/>
              </a:rPr>
              <a:t>Inspecciones</a:t>
            </a:r>
            <a:endParaRPr lang="en-US" sz="1500" b="1" dirty="0">
              <a:latin typeface="Avenir LT Std 55 Roman" panose="020B0503020203020204" pitchFamily="34" charset="0"/>
            </a:endParaRPr>
          </a:p>
          <a:p>
            <a:pPr marL="390896" lvl="1" indent="-171446">
              <a:spcAft>
                <a:spcPts val="450"/>
              </a:spcAft>
            </a:pPr>
            <a:r>
              <a:rPr lang="en-US" sz="1500" dirty="0" err="1">
                <a:latin typeface="Avenir LT Std 55 Roman" panose="020B0503020203020204" pitchFamily="34" charset="0"/>
              </a:rPr>
              <a:t>Inspecciones</a:t>
            </a:r>
            <a:r>
              <a:rPr lang="en-US" sz="1500" dirty="0">
                <a:latin typeface="Avenir LT Std 55 Roman" panose="020B0503020203020204" pitchFamily="34" charset="0"/>
              </a:rPr>
              <a:t> al </a:t>
            </a:r>
            <a:r>
              <a:rPr lang="en-US" sz="1500" dirty="0" err="1">
                <a:latin typeface="Avenir LT Std 55 Roman" panose="020B0503020203020204" pitchFamily="34" charset="0"/>
              </a:rPr>
              <a:t>lado</a:t>
            </a:r>
            <a:r>
              <a:rPr lang="en-US" sz="1500" dirty="0">
                <a:latin typeface="Avenir LT Std 55 Roman" panose="020B0503020203020204" pitchFamily="34" charset="0"/>
              </a:rPr>
              <a:t> de la </a:t>
            </a:r>
            <a:r>
              <a:rPr lang="en-US" sz="1500" dirty="0" err="1">
                <a:latin typeface="Avenir LT Std 55 Roman" panose="020B0503020203020204" pitchFamily="34" charset="0"/>
              </a:rPr>
              <a:t>carretera</a:t>
            </a:r>
            <a:endParaRPr lang="en-US" sz="1500" dirty="0">
              <a:latin typeface="Avenir LT Std 55 Roman" panose="020B0503020203020204" pitchFamily="34" charset="0"/>
            </a:endParaRPr>
          </a:p>
          <a:p>
            <a:pPr marL="390896" lvl="1" indent="-171446">
              <a:spcAft>
                <a:spcPts val="450"/>
              </a:spcAft>
            </a:pPr>
            <a:r>
              <a:rPr lang="en-US" sz="1500" dirty="0">
                <a:latin typeface="Avenir LT Std 55 Roman" panose="020B0503020203020204" pitchFamily="34" charset="0"/>
              </a:rPr>
              <a:t>Sistema </a:t>
            </a:r>
            <a:r>
              <a:rPr lang="en-US" sz="1500" dirty="0" err="1">
                <a:latin typeface="Avenir LT Std 55 Roman" panose="020B0503020203020204" pitchFamily="34" charset="0"/>
              </a:rPr>
              <a:t>portatil</a:t>
            </a:r>
            <a:r>
              <a:rPr lang="en-US" sz="1500" dirty="0">
                <a:latin typeface="Avenir LT Std 55 Roman" panose="020B0503020203020204" pitchFamily="34" charset="0"/>
              </a:rPr>
              <a:t> de </a:t>
            </a:r>
            <a:r>
              <a:rPr lang="en-US" sz="1500" dirty="0" err="1">
                <a:latin typeface="Avenir LT Std 55 Roman" panose="020B0503020203020204" pitchFamily="34" charset="0"/>
              </a:rPr>
              <a:t>adquisicion</a:t>
            </a:r>
            <a:r>
              <a:rPr lang="en-US" sz="1500" dirty="0">
                <a:latin typeface="Avenir LT Std 55 Roman" panose="020B0503020203020204" pitchFamily="34" charset="0"/>
              </a:rPr>
              <a:t> de </a:t>
            </a:r>
            <a:r>
              <a:rPr lang="en-US" sz="1500" dirty="0" err="1">
                <a:latin typeface="Avenir LT Std 55 Roman" panose="020B0503020203020204" pitchFamily="34" charset="0"/>
              </a:rPr>
              <a:t>emisiones</a:t>
            </a:r>
            <a:r>
              <a:rPr lang="en-US" sz="1500" dirty="0">
                <a:latin typeface="Avenir LT Std 55 Roman" panose="020B0503020203020204" pitchFamily="34" charset="0"/>
              </a:rPr>
              <a:t> (PEAQS)</a:t>
            </a:r>
          </a:p>
          <a:p>
            <a:pPr marL="390896" lvl="1" indent="-171446">
              <a:spcAft>
                <a:spcPts val="450"/>
              </a:spcAft>
            </a:pPr>
            <a:r>
              <a:rPr lang="en-US" sz="1500" dirty="0" err="1">
                <a:latin typeface="Avenir LT Std 55 Roman" panose="020B0503020203020204" pitchFamily="34" charset="0"/>
              </a:rPr>
              <a:t>Investigaciones</a:t>
            </a:r>
            <a:r>
              <a:rPr lang="en-US" sz="1500" dirty="0">
                <a:latin typeface="Avenir LT Std 55 Roman" panose="020B0503020203020204" pitchFamily="34" charset="0"/>
              </a:rPr>
              <a:t> </a:t>
            </a:r>
            <a:r>
              <a:rPr lang="en-US" sz="1500" dirty="0" err="1">
                <a:latin typeface="Avenir LT Std 55 Roman" panose="020B0503020203020204" pitchFamily="34" charset="0"/>
              </a:rPr>
              <a:t>enfocadas</a:t>
            </a:r>
            <a:r>
              <a:rPr lang="en-US" sz="1500" dirty="0">
                <a:latin typeface="Avenir LT Std 55 Roman" panose="020B0503020203020204" pitchFamily="34" charset="0"/>
              </a:rPr>
              <a:t> en areas</a:t>
            </a:r>
          </a:p>
          <a:p>
            <a:pPr marL="390896" lvl="1" indent="-171446">
              <a:spcAft>
                <a:spcPts val="450"/>
              </a:spcAft>
            </a:pPr>
            <a:r>
              <a:rPr lang="en-US" sz="1500" dirty="0" err="1">
                <a:latin typeface="Avenir LT Std 55 Roman" panose="020B0503020203020204" pitchFamily="34" charset="0"/>
              </a:rPr>
              <a:t>Respuestas</a:t>
            </a:r>
            <a:r>
              <a:rPr lang="en-US" sz="1500" dirty="0">
                <a:latin typeface="Avenir LT Std 55 Roman" panose="020B0503020203020204" pitchFamily="34" charset="0"/>
              </a:rPr>
              <a:t> a </a:t>
            </a:r>
            <a:r>
              <a:rPr lang="en-US" sz="1500" dirty="0" err="1">
                <a:latin typeface="Avenir LT Std 55 Roman" panose="020B0503020203020204" pitchFamily="34" charset="0"/>
              </a:rPr>
              <a:t>quejas</a:t>
            </a:r>
            <a:r>
              <a:rPr lang="en-US" sz="1500" dirty="0">
                <a:latin typeface="Avenir LT Std 55 Roman" panose="020B0503020203020204" pitchFamily="34" charset="0"/>
              </a:rPr>
              <a:t> del </a:t>
            </a:r>
            <a:r>
              <a:rPr lang="en-US" sz="1500" dirty="0" err="1">
                <a:latin typeface="Avenir LT Std 55 Roman" panose="020B0503020203020204" pitchFamily="34" charset="0"/>
              </a:rPr>
              <a:t>publico</a:t>
            </a:r>
            <a:endParaRPr lang="en-US" sz="1500" dirty="0">
              <a:latin typeface="Avenir LT Std 55 Roman" panose="020B0503020203020204" pitchFamily="34" charset="0"/>
            </a:endParaRPr>
          </a:p>
          <a:p>
            <a:pPr marL="0" indent="0"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1500" b="1" dirty="0" err="1">
                <a:latin typeface="Avenir LT Std 55 Roman" panose="020B0503020203020204" pitchFamily="34" charset="0"/>
              </a:rPr>
              <a:t>Auditorias</a:t>
            </a:r>
            <a:endParaRPr lang="en-US" sz="1500" b="1" dirty="0">
              <a:latin typeface="Avenir LT Std 55 Roman" panose="020B0503020203020204" pitchFamily="34" charset="0"/>
            </a:endParaRPr>
          </a:p>
          <a:p>
            <a:pPr marL="390896" lvl="1" indent="-171446">
              <a:spcAft>
                <a:spcPts val="450"/>
              </a:spcAft>
            </a:pPr>
            <a:r>
              <a:rPr lang="en-US" sz="1500" dirty="0" err="1">
                <a:latin typeface="Avenir LT Std 55 Roman" panose="020B0503020203020204" pitchFamily="34" charset="0"/>
              </a:rPr>
              <a:t>Inspecciones</a:t>
            </a:r>
            <a:r>
              <a:rPr lang="en-US" sz="1500" dirty="0">
                <a:latin typeface="Avenir LT Std 55 Roman" panose="020B0503020203020204" pitchFamily="34" charset="0"/>
              </a:rPr>
              <a:t> en </a:t>
            </a:r>
            <a:r>
              <a:rPr lang="en-US" sz="1500" dirty="0" err="1">
                <a:latin typeface="Avenir LT Std 55 Roman" panose="020B0503020203020204" pitchFamily="34" charset="0"/>
              </a:rPr>
              <a:t>el</a:t>
            </a:r>
            <a:r>
              <a:rPr lang="en-US" sz="1500" dirty="0">
                <a:latin typeface="Avenir LT Std 55 Roman" panose="020B0503020203020204" pitchFamily="34" charset="0"/>
              </a:rPr>
              <a:t> </a:t>
            </a:r>
            <a:r>
              <a:rPr lang="en-US" sz="1500" dirty="0" err="1">
                <a:latin typeface="Avenir LT Std 55 Roman" panose="020B0503020203020204" pitchFamily="34" charset="0"/>
              </a:rPr>
              <a:t>lugar</a:t>
            </a:r>
            <a:r>
              <a:rPr lang="en-US" sz="1500" dirty="0">
                <a:latin typeface="Avenir LT Std 55 Roman" panose="020B0503020203020204" pitchFamily="34" charset="0"/>
              </a:rPr>
              <a:t>/de </a:t>
            </a:r>
            <a:r>
              <a:rPr lang="en-US" sz="1500" dirty="0" err="1">
                <a:latin typeface="Avenir LT Std 55 Roman" panose="020B0503020203020204" pitchFamily="34" charset="0"/>
              </a:rPr>
              <a:t>flotas</a:t>
            </a:r>
            <a:endParaRPr lang="en-US" sz="1500" dirty="0">
              <a:latin typeface="Avenir LT Std 55 Roman" panose="020B0503020203020204" pitchFamily="34" charset="0"/>
            </a:endParaRPr>
          </a:p>
          <a:p>
            <a:pPr marL="390515" lvl="1" indent="-171446">
              <a:spcAft>
                <a:spcPts val="450"/>
              </a:spcAft>
            </a:pPr>
            <a:r>
              <a:rPr lang="en-US" sz="1500" dirty="0">
                <a:latin typeface="Avenir LT Std 55 Roman"/>
              </a:rPr>
              <a:t>Revision de reports </a:t>
            </a:r>
            <a:r>
              <a:rPr lang="en-US" sz="1500" dirty="0" err="1">
                <a:latin typeface="Avenir LT Std 55 Roman"/>
              </a:rPr>
              <a:t>sometidos</a:t>
            </a:r>
            <a:endParaRPr lang="en-US" sz="1500" dirty="0">
              <a:latin typeface="Avenir LT Std 55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359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388"/>
            <a:ext cx="9144000" cy="701163"/>
          </a:xfrm>
        </p:spPr>
        <p:txBody>
          <a:bodyPr>
            <a:normAutofit/>
          </a:bodyPr>
          <a:lstStyle/>
          <a:p>
            <a:r>
              <a:rPr lang="en-US" sz="2800" dirty="0" err="1"/>
              <a:t>Cumplimiento</a:t>
            </a:r>
            <a:r>
              <a:rPr lang="en-US" sz="2800" dirty="0"/>
              <a:t> de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requisitos</a:t>
            </a:r>
            <a:r>
              <a:rPr lang="en-US" sz="2800" dirty="0"/>
              <a:t> de </a:t>
            </a:r>
            <a:r>
              <a:rPr lang="en-US" sz="2800" dirty="0" err="1"/>
              <a:t>ralenti</a:t>
            </a:r>
            <a:r>
              <a:rPr lang="en-US" sz="2800" dirty="0"/>
              <a:t> de CARB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DC597A-48A4-B948-8348-3672ADEFE6C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18" name="Picture 1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C5E93D3-4385-4151-8988-661A3CFA4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09" y="3326472"/>
            <a:ext cx="1293004" cy="1714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B1DC6E-6476-5E09-B69E-20C027EFB6D6}"/>
              </a:ext>
            </a:extLst>
          </p:cNvPr>
          <p:cNvSpPr txBox="1"/>
          <p:nvPr/>
        </p:nvSpPr>
        <p:spPr>
          <a:xfrm>
            <a:off x="267628" y="744172"/>
            <a:ext cx="4488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</a:t>
            </a:r>
            <a:r>
              <a:rPr lang="en-US" sz="1600" dirty="0" err="1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visualizacion</a:t>
            </a:r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datos</a:t>
            </a:r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(EDVS) </a:t>
            </a:r>
            <a:r>
              <a:rPr lang="en-US" sz="1600" dirty="0" err="1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</a:t>
            </a:r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ELABHWC “batidas de </a:t>
            </a:r>
            <a:r>
              <a:rPr lang="en-US" sz="1600" dirty="0" err="1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ralenti</a:t>
            </a:r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en </a:t>
            </a:r>
            <a:r>
              <a:rPr lang="en-US" sz="1600" dirty="0" err="1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2022: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FC4AA-8642-A100-79D8-B9FD6E6A73A0}"/>
              </a:ext>
            </a:extLst>
          </p:cNvPr>
          <p:cNvSpPr txBox="1"/>
          <p:nvPr/>
        </p:nvSpPr>
        <p:spPr>
          <a:xfrm>
            <a:off x="836341" y="2074127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Insert pic of map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1A0A27-9D06-E3CA-1E8C-990A6235B79A}"/>
              </a:ext>
            </a:extLst>
          </p:cNvPr>
          <p:cNvSpPr txBox="1"/>
          <p:nvPr/>
        </p:nvSpPr>
        <p:spPr>
          <a:xfrm>
            <a:off x="1920702" y="4641909"/>
            <a:ext cx="2840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hlinkClick r:id="rId4"/>
              </a:rPr>
              <a:t>https://webmaps.arb.ca.gov/edvs/</a:t>
            </a:r>
            <a:endParaRPr lang="en-US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C52504-A870-2623-D6C6-915C8CE633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753" r="3467" b="10550"/>
          <a:stretch/>
        </p:blipFill>
        <p:spPr>
          <a:xfrm>
            <a:off x="326275" y="1394343"/>
            <a:ext cx="4488650" cy="3189924"/>
          </a:xfrm>
          <a:prstGeom prst="rect">
            <a:avLst/>
          </a:prstGeom>
        </p:spPr>
      </p:pic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8D8329C7-C6E9-7887-5E17-4AF84A3C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638" y="1384767"/>
            <a:ext cx="3905797" cy="17146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400" b="1" dirty="0"/>
              <a:t>669 </a:t>
            </a:r>
            <a:r>
              <a:rPr lang="en-US" sz="1400" b="1" dirty="0" err="1"/>
              <a:t>inspecciones</a:t>
            </a:r>
            <a:r>
              <a:rPr lang="en-US" sz="1400" b="1" dirty="0"/>
              <a:t> de </a:t>
            </a:r>
            <a:r>
              <a:rPr lang="en-US" sz="1400" b="1" dirty="0" err="1"/>
              <a:t>ralenti</a:t>
            </a:r>
            <a:r>
              <a:rPr lang="en-US" sz="1400" b="1" dirty="0"/>
              <a:t> en </a:t>
            </a:r>
            <a:r>
              <a:rPr lang="en-US" sz="1400" b="1" dirty="0" err="1"/>
              <a:t>el</a:t>
            </a:r>
            <a:r>
              <a:rPr lang="en-US" sz="1400" b="1" dirty="0"/>
              <a:t> 2022 </a:t>
            </a:r>
            <a:r>
              <a:rPr lang="en-US" sz="1400" dirty="0"/>
              <a:t>(653 </a:t>
            </a:r>
            <a:r>
              <a:rPr lang="en-US" sz="1400" dirty="0" err="1"/>
              <a:t>conformes</a:t>
            </a:r>
            <a:r>
              <a:rPr lang="en-US" sz="1400" dirty="0"/>
              <a:t> (98%), 16 </a:t>
            </a:r>
            <a:r>
              <a:rPr lang="en-US" sz="1400" dirty="0" err="1"/>
              <a:t>violaciones</a:t>
            </a:r>
            <a:r>
              <a:rPr lang="en-US" sz="1400" dirty="0"/>
              <a:t>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400" dirty="0" err="1"/>
              <a:t>Reporte</a:t>
            </a:r>
            <a:r>
              <a:rPr lang="en-US" sz="1400" dirty="0"/>
              <a:t> trimestral de </a:t>
            </a:r>
            <a:r>
              <a:rPr lang="en-US" sz="1400" dirty="0" err="1"/>
              <a:t>inspecciones</a:t>
            </a:r>
            <a:r>
              <a:rPr lang="en-US" sz="1400" dirty="0"/>
              <a:t> , </a:t>
            </a:r>
            <a:r>
              <a:rPr lang="en-US" sz="1400" dirty="0" err="1"/>
              <a:t>proyectado</a:t>
            </a:r>
            <a:r>
              <a:rPr lang="en-US" sz="1400" dirty="0"/>
              <a:t> para </a:t>
            </a:r>
            <a:r>
              <a:rPr lang="en-US" sz="1400" dirty="0" err="1"/>
              <a:t>el</a:t>
            </a:r>
            <a:r>
              <a:rPr lang="en-US" sz="1400" dirty="0"/>
              <a:t> </a:t>
            </a:r>
            <a:r>
              <a:rPr lang="en-US" sz="1400" dirty="0" err="1"/>
              <a:t>otono</a:t>
            </a:r>
            <a:r>
              <a:rPr lang="en-US" sz="1400" dirty="0"/>
              <a:t> del 2023 en la reunion del CSC</a:t>
            </a:r>
          </a:p>
        </p:txBody>
      </p:sp>
    </p:spTree>
    <p:extLst>
      <p:ext uri="{BB962C8B-B14F-4D97-AF65-F5344CB8AC3E}">
        <p14:creationId xmlns:p14="http://schemas.microsoft.com/office/powerpoint/2010/main" val="280195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C804B-5522-C782-8335-B6DC5083F4F2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77800" y="127001"/>
            <a:ext cx="5600700" cy="33940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342884">
              <a:spcBef>
                <a:spcPct val="20000"/>
              </a:spcBef>
              <a:defRPr/>
            </a:pPr>
            <a:r>
              <a:rPr lang="en-US" sz="2600" dirty="0"/>
              <a:t>ALPR/PEAQS Educational Video</a:t>
            </a:r>
          </a:p>
        </p:txBody>
      </p:sp>
      <p:pic>
        <p:nvPicPr>
          <p:cNvPr id="4" name="Online Media 3" title="Portable Emissions Acquisition System (PEAQS)">
            <a:hlinkClick r:id="" action="ppaction://media"/>
            <a:extLst>
              <a:ext uri="{FF2B5EF4-FFF2-40B4-BE49-F238E27FC236}">
                <a16:creationId xmlns:a16="http://schemas.microsoft.com/office/drawing/2014/main" id="{CEA1646F-C6F5-5CDF-D205-DC08292C861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5013" y="78996"/>
            <a:ext cx="8289388" cy="46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8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34DF-B209-ED21-8907-F3BEA44B5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" sz="2600" dirty="0"/>
              <a:t>Resumen del estudio piloto del sistema portátil de adquisición de emisiones (PEAQS) y </a:t>
            </a:r>
            <a:br>
              <a:rPr lang="en-US" sz="2600" dirty="0"/>
            </a:br>
            <a:r>
              <a:rPr lang="es" sz="2600" dirty="0"/>
              <a:t>reconocimiento automático de matrículas (ALPR)</a:t>
            </a:r>
            <a:br>
              <a:rPr lang="en-US" sz="2600" dirty="0"/>
            </a:br>
            <a:endParaRPr lang="en-US" sz="2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95AA2-F804-4F01-C6D3-688F0DB9A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2370" y="4338071"/>
            <a:ext cx="6400800" cy="674521"/>
          </a:xfrm>
        </p:spPr>
        <p:txBody>
          <a:bodyPr/>
          <a:lstStyle/>
          <a:p>
            <a:r>
              <a:rPr lang="es" dirty="0"/>
              <a:t>Realizado en marzo del 2023</a:t>
            </a:r>
          </a:p>
        </p:txBody>
      </p:sp>
    </p:spTree>
    <p:extLst>
      <p:ext uri="{BB962C8B-B14F-4D97-AF65-F5344CB8AC3E}">
        <p14:creationId xmlns:p14="http://schemas.microsoft.com/office/powerpoint/2010/main" val="422287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204F4-B089-B20F-6ABF-C38C109E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1" y="205979"/>
            <a:ext cx="8369299" cy="857250"/>
          </a:xfrm>
        </p:spPr>
        <p:txBody>
          <a:bodyPr/>
          <a:lstStyle/>
          <a:p>
            <a:r>
              <a:rPr lang="es" dirty="0"/>
              <a:t>Estudio Piloto de PEAQS/ALPR (2023)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26780B6-0C4B-40B8-3641-867DDF5486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302496"/>
              </p:ext>
            </p:extLst>
          </p:nvPr>
        </p:nvGraphicFramePr>
        <p:xfrm>
          <a:off x="317501" y="1149748"/>
          <a:ext cx="8509000" cy="3530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1A44D-7A91-9B0B-D5C4-1948A83BE7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38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52" y="-155038"/>
            <a:ext cx="9147551" cy="994172"/>
          </a:xfrm>
        </p:spPr>
        <p:txBody>
          <a:bodyPr/>
          <a:lstStyle/>
          <a:p>
            <a:r>
              <a:rPr lang="es" dirty="0"/>
              <a:t>Ubicación del proyecto piloto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899D2-6514-42D5-91F0-DE5E0CA1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04CFD5-8349-4F57-9F43-897609101DA9}" type="slidenum">
              <a:rPr lang="en-US" smtClean="0"/>
              <a:pPr/>
              <a:t>17</a:t>
            </a:fld>
            <a:endParaRPr lang="en-US" sz="1050" dirty="0">
              <a:solidFill>
                <a:schemeClr val="bg1"/>
              </a:solidFill>
              <a:latin typeface="Avenir LT Std 55 Roman" panose="020B0503020203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3754CA-CA66-EBF0-05CB-11B2E90CCA78}"/>
              </a:ext>
            </a:extLst>
          </p:cNvPr>
          <p:cNvGrpSpPr/>
          <p:nvPr/>
        </p:nvGrpSpPr>
        <p:grpSpPr>
          <a:xfrm>
            <a:off x="608295" y="616544"/>
            <a:ext cx="7572115" cy="4461126"/>
            <a:chOff x="608294" y="616544"/>
            <a:chExt cx="7572115" cy="446112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107EEBB-DAA0-D084-4FBD-E4FA43432A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968"/>
            <a:stretch/>
          </p:blipFill>
          <p:spPr>
            <a:xfrm>
              <a:off x="1983294" y="616544"/>
              <a:ext cx="6197115" cy="4461126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05F40BF-5ED0-C3AD-8A70-DBF6066057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4946" y="3232198"/>
              <a:ext cx="196286" cy="1962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FEA8DE-B0F6-AA6A-8F85-F2D39B496172}"/>
                </a:ext>
              </a:extLst>
            </p:cNvPr>
            <p:cNvSpPr txBox="1"/>
            <p:nvPr/>
          </p:nvSpPr>
          <p:spPr>
            <a:xfrm>
              <a:off x="608294" y="718366"/>
              <a:ext cx="1208573" cy="1223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875" dirty="0">
                  <a:latin typeface="Avenir LT Std 55 Roman" panose="020B0503020203020204" pitchFamily="34" charset="0"/>
                </a:rPr>
                <a:t>Ubicación del </a:t>
              </a:r>
              <a:r>
                <a:rPr lang="es" dirty="0">
                  <a:latin typeface="Avenir LT Std 55 Roman" panose="020B0503020203020204" pitchFamily="34" charset="0"/>
                </a:rPr>
                <a:t>Muestreo</a:t>
              </a:r>
            </a:p>
            <a:p>
              <a:endParaRPr lang="en-US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2DA3511-6161-22B5-145E-F3B7D8E033B4}"/>
                </a:ext>
              </a:extLst>
            </p:cNvPr>
            <p:cNvCxnSpPr>
              <a:cxnSpLocks/>
            </p:cNvCxnSpPr>
            <p:nvPr/>
          </p:nvCxnSpPr>
          <p:spPr>
            <a:xfrm>
              <a:off x="1872343" y="1052249"/>
              <a:ext cx="2381469" cy="2067123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428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1537"/>
            <a:ext cx="4864099" cy="652974"/>
          </a:xfrm>
        </p:spPr>
        <p:txBody>
          <a:bodyPr/>
          <a:lstStyle/>
          <a:p>
            <a:pPr algn="l"/>
            <a:r>
              <a:rPr lang="es" sz="2800" dirty="0"/>
              <a:t> </a:t>
            </a:r>
            <a:r>
              <a:rPr lang="es" dirty="0"/>
              <a:t>¿Qué encontramos?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1086" y="839135"/>
            <a:ext cx="4677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899D2-6514-42D5-91F0-DE5E0CA1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04CFD5-8349-4F57-9F43-897609101DA9}" type="slidenum">
              <a:rPr lang="en-US" smtClean="0"/>
              <a:pPr/>
              <a:t>18</a:t>
            </a:fld>
            <a:endParaRPr lang="en-US" sz="1050" dirty="0">
              <a:solidFill>
                <a:schemeClr val="bg1"/>
              </a:solidFill>
              <a:latin typeface="Avenir LT Std 55 Roman" panose="020B0503020203020204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B17C1AD-15C5-4E70-B3C3-4DA8701D1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702" y="3257837"/>
            <a:ext cx="6756400" cy="1862364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1"/>
            <a:r>
              <a:rPr lang="es" sz="1700" dirty="0">
                <a:latin typeface="Avenir LT Std 55 Roman"/>
                <a:cs typeface="Calibri"/>
              </a:rPr>
              <a:t>Utilizar los datos para orientar los incentivos. Camiones individuales identificados para incentivos = 68.</a:t>
            </a:r>
          </a:p>
          <a:p>
            <a:pPr lvl="1"/>
            <a:r>
              <a:rPr lang="es" sz="1700" dirty="0">
                <a:latin typeface="Avenir LT Std 55 Roman"/>
                <a:cs typeface="Calibri"/>
              </a:rPr>
              <a:t>Determinar si un proyecto de este tipo se puede implementar tanto en todo el estado como dentro del AQMD de la costa sur.</a:t>
            </a:r>
            <a:endParaRPr lang="en-US" sz="1700" dirty="0">
              <a:latin typeface="Avenir LT Std 55 Roman"/>
              <a:cs typeface="Calibri" panose="020F0502020204030204" pitchFamily="34" charset="0"/>
            </a:endParaRPr>
          </a:p>
          <a:p>
            <a:pPr lvl="1"/>
            <a:r>
              <a:rPr lang="es" sz="1700" dirty="0">
                <a:cs typeface="Calibri" panose="020F0502020204030204" pitchFamily="34" charset="0"/>
              </a:rPr>
              <a:t>CARB continuará usando los sistemas PEAQS/ALPR dentro de la cuenca de la costa sur y dentro de esta comunidad para monitorear y hacer cumplir las regulaciones de camiones pesados.</a:t>
            </a:r>
          </a:p>
          <a:p>
            <a:pPr lvl="1"/>
            <a:endParaRPr lang="en-US" sz="2100" dirty="0">
              <a:cs typeface="Calibri" panose="020F050202020403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074AA2-687A-B547-E4D4-C4DD59D0C9D5}"/>
              </a:ext>
            </a:extLst>
          </p:cNvPr>
          <p:cNvSpPr txBox="1">
            <a:spLocks/>
          </p:cNvSpPr>
          <p:nvPr/>
        </p:nvSpPr>
        <p:spPr bwMode="auto">
          <a:xfrm>
            <a:off x="231085" y="3195362"/>
            <a:ext cx="2396501" cy="5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600" b="1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342892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685783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028675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371566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" sz="2400" dirty="0"/>
              <a:t> </a:t>
            </a:r>
            <a:r>
              <a:rPr lang="es" sz="2800" dirty="0"/>
              <a:t>¿Próximos pasos?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E01C4A-5821-693F-BA32-E5D5BA3B38D1}"/>
              </a:ext>
            </a:extLst>
          </p:cNvPr>
          <p:cNvSpPr txBox="1"/>
          <p:nvPr/>
        </p:nvSpPr>
        <p:spPr>
          <a:xfrm>
            <a:off x="2781302" y="919611"/>
            <a:ext cx="63626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 defTabSz="914378">
              <a:buFont typeface="Arial" panose="020B0604020202020204" pitchFamily="34" charset="0"/>
              <a:buChar char="•"/>
              <a:defRPr/>
            </a:pPr>
            <a:r>
              <a:rPr lang="es" sz="1400" dirty="0">
                <a:latin typeface="+mn-lt"/>
              </a:rPr>
              <a:t>La mayoría no está registrado dentro de los límites de la comunidad pero opera a lo largo de las vías comunitarias.</a:t>
            </a:r>
          </a:p>
          <a:p>
            <a:pPr marL="171446" indent="-171446" defTabSz="914378">
              <a:buFont typeface="Arial" panose="020B0604020202020204" pitchFamily="34" charset="0"/>
              <a:buChar char="•"/>
              <a:defRPr/>
            </a:pPr>
            <a:r>
              <a:rPr lang="es" sz="1400" dirty="0">
                <a:latin typeface="+mn-lt"/>
              </a:rPr>
              <a:t>~2% de los camiones que tienen emisiones mensurables de carbono negro.</a:t>
            </a:r>
          </a:p>
          <a:p>
            <a:pPr marL="171446" indent="-171446" defTabSz="914378">
              <a:buFont typeface="Arial" panose="020B0604020202020204" pitchFamily="34" charset="0"/>
              <a:buChar char="•"/>
              <a:defRPr/>
            </a:pPr>
            <a:r>
              <a:rPr lang="es" sz="1400" dirty="0">
                <a:latin typeface="+mn-lt"/>
              </a:rPr>
              <a:t>Nuestros resultados concuerdan con las medidas que CARB ha tomado en California: que un pequeño porcentaje de camiones son responsables de la mayor parte de la contaminación, y los sistemas PEAQS/ALPR pueden ayudar a evaluar la flota más amplia para identificar estos vehículos específicos.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05E51A-8DA3-29B9-521A-2C673C23BDD1}"/>
              </a:ext>
            </a:extLst>
          </p:cNvPr>
          <p:cNvGrpSpPr/>
          <p:nvPr/>
        </p:nvGrpSpPr>
        <p:grpSpPr>
          <a:xfrm>
            <a:off x="-1203515" y="768872"/>
            <a:ext cx="5082715" cy="2503326"/>
            <a:chOff x="-1084608" y="813884"/>
            <a:chExt cx="4183627" cy="2091814"/>
          </a:xfrm>
        </p:grpSpPr>
        <p:pic>
          <p:nvPicPr>
            <p:cNvPr id="22" name="Picture 21" descr="A picture containing circle, graphics, screenshot, colorfulness&#10;&#10;Description automatically generated">
              <a:extLst>
                <a:ext uri="{FF2B5EF4-FFF2-40B4-BE49-F238E27FC236}">
                  <a16:creationId xmlns:a16="http://schemas.microsoft.com/office/drawing/2014/main" id="{5399FB49-DAB7-AFDA-2880-16F5618FF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84608" y="813884"/>
              <a:ext cx="4183627" cy="209181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BE0632-F1B2-F54C-1134-66F5DB689354}"/>
                </a:ext>
              </a:extLst>
            </p:cNvPr>
            <p:cNvSpPr txBox="1"/>
            <p:nvPr/>
          </p:nvSpPr>
          <p:spPr>
            <a:xfrm>
              <a:off x="761013" y="1296432"/>
              <a:ext cx="610782" cy="28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" sz="1600" dirty="0">
                  <a:latin typeface="Avenir LT Std 55 Roman" panose="020B0503020203020204" pitchFamily="34" charset="0"/>
                </a:rPr>
                <a:t>66%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038201-4345-EE43-3C23-16C4CF0A6EF9}"/>
                </a:ext>
              </a:extLst>
            </p:cNvPr>
            <p:cNvSpPr txBox="1"/>
            <p:nvPr/>
          </p:nvSpPr>
          <p:spPr>
            <a:xfrm>
              <a:off x="1066404" y="1999693"/>
              <a:ext cx="731450" cy="28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" sz="1600" dirty="0">
                  <a:solidFill>
                    <a:schemeClr val="bg1"/>
                  </a:solidFill>
                  <a:latin typeface="Avenir LT Std 55 Roman" panose="020B0503020203020204" pitchFamily="34" charset="0"/>
                </a:rPr>
                <a:t>34%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7C27DD-0363-0153-6D39-38AB965C889A}"/>
              </a:ext>
            </a:extLst>
          </p:cNvPr>
          <p:cNvCxnSpPr/>
          <p:nvPr/>
        </p:nvCxnSpPr>
        <p:spPr>
          <a:xfrm>
            <a:off x="0" y="300383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0FDDF5F-C3FE-AD12-269D-33735F43F6CA}"/>
                  </a:ext>
                </a:extLst>
              </p14:cNvPr>
              <p14:cNvContentPartPr/>
              <p14:nvPr/>
            </p14:nvContentPartPr>
            <p14:xfrm>
              <a:off x="10667451" y="3428314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0FDDF5F-C3FE-AD12-269D-33735F43F6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58451" y="3419314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748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929" y="106325"/>
            <a:ext cx="8229600" cy="857250"/>
          </a:xfrm>
        </p:spPr>
        <p:txBody>
          <a:bodyPr>
            <a:normAutofit/>
          </a:bodyPr>
          <a:lstStyle/>
          <a:p>
            <a:r>
              <a:rPr lang="en-US" sz="3300" dirty="0" err="1">
                <a:solidFill>
                  <a:schemeClr val="tx2"/>
                </a:solidFill>
              </a:rPr>
              <a:t>Objetivos</a:t>
            </a:r>
            <a:endParaRPr lang="en-US" sz="33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358478" y="6356353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70" fontAlgn="auto">
              <a:spcBef>
                <a:spcPts val="0"/>
              </a:spcBef>
              <a:spcAft>
                <a:spcPts val="0"/>
              </a:spcAft>
              <a:defRPr/>
            </a:pPr>
            <a:fld id="{F01DF9B2-7F23-5B4A-9BBE-C5890CF05FB0}" type="slidenum">
              <a:rPr lang="en-US" smtClean="0">
                <a:solidFill>
                  <a:srgbClr val="4D4D4F"/>
                </a:solidFill>
              </a:rPr>
              <a:pPr algn="r" defTabSz="609570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US" sz="1000">
              <a:solidFill>
                <a:srgbClr val="4D4D4F"/>
              </a:solidFill>
              <a:latin typeface="Avenir LT Std 55 Roman" panose="020B0503020203020204" pitchFamily="34" charset="77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D56FC28-A21E-4A01-AD5E-73C577495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8772264"/>
              </p:ext>
            </p:extLst>
          </p:nvPr>
        </p:nvGraphicFramePr>
        <p:xfrm>
          <a:off x="582466" y="703265"/>
          <a:ext cx="797906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5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D154-5A4B-42DB-8E11-E6F6FE8EB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21" y="297635"/>
            <a:ext cx="4381500" cy="577897"/>
          </a:xfrm>
        </p:spPr>
        <p:txBody>
          <a:bodyPr>
            <a:noAutofit/>
          </a:bodyPr>
          <a:lstStyle/>
          <a:p>
            <a:pPr algn="l"/>
            <a:r>
              <a:rPr lang="es" sz="20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¿Cómo presentar quejas?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6C6CCF-0EE0-41CF-9EB2-78C38DD91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8475" y="6356352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89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3F80B-AD31-40F5-A3F3-B078D6368DD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7634BFD-F804-BFEB-3085-4C6CAB1E5A2F}"/>
              </a:ext>
            </a:extLst>
          </p:cNvPr>
          <p:cNvSpPr txBox="1">
            <a:spLocks/>
          </p:cNvSpPr>
          <p:nvPr/>
        </p:nvSpPr>
        <p:spPr bwMode="auto">
          <a:xfrm>
            <a:off x="4572000" y="1257300"/>
            <a:ext cx="4280296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68" indent="-257168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marL="557199" indent="-214308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2pPr>
            <a:lvl3pPr marL="857228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3pPr>
            <a:lvl4pPr marL="1200120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4pPr>
            <a:lvl5pPr marL="1543012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¿Preguntas/Necesita orientación?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  <a:hlinkClick r:id="rId3"/>
              </a:rPr>
              <a:t>CommunityAir@arb.ca.gov</a:t>
            </a:r>
            <a:r>
              <a:rPr lang="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O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  <a:hlinkClick r:id="rId4"/>
              </a:rPr>
              <a:t>Adrianna.Hernandez@arb.ca.gov</a:t>
            </a:r>
            <a:r>
              <a:rPr lang="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s" sz="1600" dirty="0"/>
              <a:t>Enlace AB 617 CARB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s" sz="1600" dirty="0"/>
              <a:t>Oficina de Protección del Aire de la Comunidad (OCAP)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28E3B1-0665-A624-D7EA-CE9BEEEAD18A}"/>
              </a:ext>
            </a:extLst>
          </p:cNvPr>
          <p:cNvCxnSpPr>
            <a:cxnSpLocks/>
          </p:cNvCxnSpPr>
          <p:nvPr/>
        </p:nvCxnSpPr>
        <p:spPr>
          <a:xfrm flipH="1">
            <a:off x="4339153" y="1043564"/>
            <a:ext cx="1" cy="3896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010A9908-467E-1847-A6EB-2A7DA36879DB}"/>
              </a:ext>
            </a:extLst>
          </p:cNvPr>
          <p:cNvSpPr txBox="1">
            <a:spLocks/>
          </p:cNvSpPr>
          <p:nvPr/>
        </p:nvSpPr>
        <p:spPr bwMode="auto">
          <a:xfrm>
            <a:off x="5588000" y="129602"/>
            <a:ext cx="3776106" cy="91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600" b="1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342892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685783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028675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371566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" sz="24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Contáctenos: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C62D449-E76E-76A0-5F60-133258ECAB69}"/>
              </a:ext>
            </a:extLst>
          </p:cNvPr>
          <p:cNvSpPr txBox="1">
            <a:spLocks/>
          </p:cNvSpPr>
          <p:nvPr/>
        </p:nvSpPr>
        <p:spPr bwMode="auto">
          <a:xfrm>
            <a:off x="311965" y="1015404"/>
            <a:ext cx="3721496" cy="40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57168" indent="-257168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marL="557199" indent="-214308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2pPr>
            <a:lvl3pPr marL="857228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3pPr>
            <a:lvl4pPr marL="1200120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4pPr>
            <a:lvl5pPr marL="1543012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CARB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  <a:hlinkClick r:id="rId5"/>
              </a:rPr>
              <a:t>https://ww2.arb.ca.gov/environmental-complaints</a:t>
            </a:r>
            <a:r>
              <a:rPr lang="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CalEPA</a:t>
            </a:r>
          </a:p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" sz="1600" u="sng" dirty="0">
                <a:solidFill>
                  <a:schemeClr val="accent3"/>
                </a:solidFill>
                <a:latin typeface="Avenir LT Std 55 Roman" panose="020B0503020203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https://calepa.ca.gov/enforcement/complaints</a:t>
            </a:r>
            <a:endParaRPr lang="en-US" sz="1600" u="sng" dirty="0">
              <a:solidFill>
                <a:schemeClr val="accent3"/>
              </a:solidFill>
              <a:latin typeface="Avenir LT Std 55 Roman" panose="020B0503020203020204" pitchFamily="34" charset="0"/>
            </a:endParaRPr>
          </a:p>
          <a:p>
            <a:pPr marL="0" indent="-228584">
              <a:spcBef>
                <a:spcPts val="600"/>
              </a:spcBef>
              <a:spcAft>
                <a:spcPts val="600"/>
              </a:spcAft>
              <a:buNone/>
            </a:pPr>
            <a:r>
              <a:rPr lang="e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Información útil para incluir:</a:t>
            </a:r>
          </a:p>
          <a:p>
            <a:pPr marL="585764" lvl="2" indent="-285743">
              <a:spcBef>
                <a:spcPts val="0"/>
              </a:spcBef>
              <a:spcAft>
                <a:spcPts val="0"/>
              </a:spcAft>
            </a:pPr>
            <a:r>
              <a:rPr lang="e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Ubicación específica (dirección o calle transversal)</a:t>
            </a:r>
          </a:p>
          <a:p>
            <a:pPr marL="585764" lvl="2" indent="-285743">
              <a:spcBef>
                <a:spcPts val="0"/>
              </a:spcBef>
              <a:spcAft>
                <a:spcPts val="0"/>
              </a:spcAft>
            </a:pPr>
            <a:r>
              <a:rPr lang="e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Fuente potencial de emisiones</a:t>
            </a:r>
          </a:p>
          <a:p>
            <a:pPr marL="585764" lvl="2" indent="-285743">
              <a:spcBef>
                <a:spcPts val="0"/>
              </a:spcBef>
              <a:spcAft>
                <a:spcPts val="0"/>
              </a:spcAft>
            </a:pPr>
            <a:r>
              <a:rPr lang="e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Información del contacto</a:t>
            </a:r>
          </a:p>
          <a:p>
            <a:pPr marL="585764" lvl="2" indent="-285743">
              <a:spcBef>
                <a:spcPts val="0"/>
              </a:spcBef>
              <a:spcAft>
                <a:spcPts val="0"/>
              </a:spcAft>
            </a:pPr>
            <a:r>
              <a:rPr lang="e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¿Preocupación constante?</a:t>
            </a:r>
          </a:p>
          <a:p>
            <a:pPr marL="585764" lvl="2" indent="-285743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2"/>
              </a:solidFill>
              <a:latin typeface="Avenir LT Std 55 Roman" panose="020B0503020203020204" pitchFamily="34" charset="0"/>
            </a:endParaRPr>
          </a:p>
          <a:p>
            <a:pPr marL="585764" lvl="2" indent="-285743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2"/>
              </a:solidFill>
              <a:latin typeface="Avenir LT Std 55 Roman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2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37903"/>
            <a:ext cx="9144000" cy="801567"/>
          </a:xfrm>
        </p:spPr>
        <p:txBody>
          <a:bodyPr>
            <a:noAutofit/>
          </a:bodyPr>
          <a:lstStyle/>
          <a:p>
            <a:r>
              <a:rPr lang="es" sz="32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Enfoque comunitario: exposición cumulativa a </a:t>
            </a:r>
            <a:br>
              <a:rPr lang="en-US" sz="3200" dirty="0">
                <a:solidFill>
                  <a:schemeClr val="tx1">
                    <a:lumMod val="50000"/>
                  </a:schemeClr>
                </a:solidFill>
                <a:latin typeface="+mn-lt"/>
              </a:rPr>
            </a:br>
            <a:r>
              <a:rPr lang="es" sz="32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la contaminación del aire</a:t>
            </a:r>
            <a:endParaRPr lang="en-US" sz="32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768857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89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89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358478" y="6356353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78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55">
              <a:defRPr/>
            </a:pPr>
            <a:fld id="{F01DF9B2-7F23-5B4A-9BBE-C5890CF05FB0}" type="slidenum">
              <a:rPr lang="en-US" smtClean="0">
                <a:solidFill>
                  <a:srgbClr val="4D4D4F"/>
                </a:solidFill>
              </a:rPr>
              <a:pPr defTabSz="609555">
                <a:defRPr/>
              </a:pPr>
              <a:t>3</a:t>
            </a:fld>
            <a:endParaRPr lang="en-US" sz="1000">
              <a:solidFill>
                <a:srgbClr val="4D4D4F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388B08-1A94-4873-B07A-E995EB6B8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106" y="32523"/>
            <a:ext cx="8229600" cy="960838"/>
          </a:xfrm>
        </p:spPr>
        <p:txBody>
          <a:bodyPr>
            <a:normAutofit/>
          </a:bodyPr>
          <a:lstStyle/>
          <a:p>
            <a:r>
              <a:rPr lang="es" dirty="0">
                <a:latin typeface="Avenir LT Std 55 Roman" panose="020B0503020203020204" pitchFamily="34" charset="0"/>
              </a:rPr>
              <a:t>Comunidades AB 617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BEED6B-A879-4AC0-A3B8-3152B3381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1078" y="797044"/>
            <a:ext cx="4371089" cy="431393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84D60C-95F2-4905-ABCB-A68E39AB2155}"/>
              </a:ext>
            </a:extLst>
          </p:cNvPr>
          <p:cNvSpPr/>
          <p:nvPr/>
        </p:nvSpPr>
        <p:spPr>
          <a:xfrm>
            <a:off x="268914" y="1347200"/>
            <a:ext cx="2104274" cy="357809"/>
          </a:xfrm>
          <a:prstGeom prst="roundRect">
            <a:avLst/>
          </a:prstGeom>
          <a:solidFill>
            <a:srgbClr val="2BA5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>
              <a:defRPr/>
            </a:pPr>
            <a:r>
              <a:rPr lang="es" sz="1200" dirty="0">
                <a:solidFill>
                  <a:srgbClr val="FFFFFF"/>
                </a:solidFill>
                <a:latin typeface="Avenir LT Std 55 Roman"/>
              </a:rPr>
              <a:t>Sur de Los Ángeles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AF32B5-6CBC-460C-AF45-80B245766F2F}"/>
              </a:ext>
            </a:extLst>
          </p:cNvPr>
          <p:cNvSpPr/>
          <p:nvPr/>
        </p:nvSpPr>
        <p:spPr>
          <a:xfrm>
            <a:off x="2391633" y="1342460"/>
            <a:ext cx="2104274" cy="35780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>
              <a:defRPr/>
            </a:pPr>
            <a:r>
              <a:rPr lang="es" sz="1200">
                <a:solidFill>
                  <a:srgbClr val="FFFFFF"/>
                </a:solidFill>
                <a:latin typeface="Avenir LT Std 55 Roman"/>
              </a:rPr>
              <a:t>Arvin, Lamont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27DD5A7-54C7-4DF3-A29D-07AF92F2853D}"/>
              </a:ext>
            </a:extLst>
          </p:cNvPr>
          <p:cNvSpPr/>
          <p:nvPr/>
        </p:nvSpPr>
        <p:spPr>
          <a:xfrm>
            <a:off x="268914" y="1747014"/>
            <a:ext cx="2104274" cy="357809"/>
          </a:xfrm>
          <a:prstGeom prst="roundRect">
            <a:avLst/>
          </a:prstGeom>
          <a:solidFill>
            <a:srgbClr val="2BA5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>
              <a:defRPr/>
            </a:pPr>
            <a:r>
              <a:rPr lang="es" sz="1200" b="1" dirty="0">
                <a:solidFill>
                  <a:srgbClr val="FFFFFF"/>
                </a:solidFill>
                <a:latin typeface="Avenir LT Std 55 Roman"/>
              </a:rPr>
              <a:t>17,910 </a:t>
            </a:r>
            <a:r>
              <a:rPr lang="es" sz="1200" dirty="0">
                <a:solidFill>
                  <a:srgbClr val="FFFFFF"/>
                </a:solidFill>
                <a:latin typeface="Avenir LT Std 55 Roman"/>
              </a:rPr>
              <a:t>residentes/milla cuadrada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BD000B1-64F8-4D01-A53C-075F94A24A48}"/>
              </a:ext>
            </a:extLst>
          </p:cNvPr>
          <p:cNvSpPr/>
          <p:nvPr/>
        </p:nvSpPr>
        <p:spPr>
          <a:xfrm>
            <a:off x="2391633" y="1735279"/>
            <a:ext cx="2104274" cy="35780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>
              <a:defRPr/>
            </a:pPr>
            <a:r>
              <a:rPr lang="es" sz="1200" b="1">
                <a:solidFill>
                  <a:srgbClr val="FFFFFF"/>
                </a:solidFill>
                <a:latin typeface="Avenir LT Std 55 Roman"/>
              </a:rPr>
              <a:t>3,980 </a:t>
            </a:r>
            <a:r>
              <a:rPr lang="es" sz="1200">
                <a:solidFill>
                  <a:srgbClr val="FFFFFF"/>
                </a:solidFill>
                <a:latin typeface="Avenir LT Std 55 Roman"/>
              </a:rPr>
              <a:t>residentes/milla cuadrada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8CD243-0A58-4642-9E11-04C5C1E30F69}"/>
              </a:ext>
            </a:extLst>
          </p:cNvPr>
          <p:cNvSpPr txBox="1"/>
          <p:nvPr/>
        </p:nvSpPr>
        <p:spPr>
          <a:xfrm>
            <a:off x="188990" y="970763"/>
            <a:ext cx="4313934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884">
              <a:defRPr/>
            </a:pPr>
            <a:r>
              <a:rPr lang="es" sz="1950">
                <a:solidFill>
                  <a:srgbClr val="4D4D4F"/>
                </a:solidFill>
                <a:latin typeface="Avenir LT Std 55 Roman"/>
              </a:rPr>
              <a:t>Comunidades únicas y diversas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B2EAF9-82C5-ABE4-A952-FBAF240A847C}"/>
              </a:ext>
            </a:extLst>
          </p:cNvPr>
          <p:cNvGrpSpPr/>
          <p:nvPr/>
        </p:nvGrpSpPr>
        <p:grpSpPr>
          <a:xfrm>
            <a:off x="2217688" y="2543176"/>
            <a:ext cx="2315222" cy="2123312"/>
            <a:chOff x="2953008" y="3159038"/>
            <a:chExt cx="3086962" cy="2831082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3AD7A40-CB0C-4FA5-8124-D38FDEBBE2B6}"/>
                </a:ext>
              </a:extLst>
            </p:cNvPr>
            <p:cNvSpPr/>
            <p:nvPr/>
          </p:nvSpPr>
          <p:spPr>
            <a:xfrm>
              <a:off x="3215820" y="3159038"/>
              <a:ext cx="2805698" cy="2831082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>
                <a:defRPr/>
              </a:pPr>
              <a:endParaRPr lang="en-US">
                <a:solidFill>
                  <a:srgbClr val="FFFFFF"/>
                </a:solidFill>
                <a:latin typeface="Avenir LT Std 55 Roman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C3FDC81-26C0-4D1A-A549-AD5D6B28F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4171" y="4457702"/>
              <a:ext cx="1449728" cy="122123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12CA454-8BE3-4BF5-B68C-55C450650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90242" y="3367471"/>
              <a:ext cx="1449728" cy="1219200"/>
            </a:xfrm>
            <a:prstGeom prst="rect">
              <a:avLst/>
            </a:prstGeom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A78D0CEE-01FB-4928-80D0-CA49F25589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3008" y="3220224"/>
              <a:ext cx="1981200" cy="1476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>
              <a:extLst>
                <a:ext uri="{FF2B5EF4-FFF2-40B4-BE49-F238E27FC236}">
                  <a16:creationId xmlns:a16="http://schemas.microsoft.com/office/drawing/2014/main" id="{9ED3E4DB-56B8-4E5B-9C91-E6E65E738C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029" y="4316867"/>
              <a:ext cx="1981200" cy="1476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4F6C42-4B7C-271A-AC30-5B92C24C638E}"/>
              </a:ext>
            </a:extLst>
          </p:cNvPr>
          <p:cNvGrpSpPr/>
          <p:nvPr/>
        </p:nvGrpSpPr>
        <p:grpSpPr>
          <a:xfrm>
            <a:off x="-39877" y="2446852"/>
            <a:ext cx="2392994" cy="2242976"/>
            <a:chOff x="-26409" y="3021989"/>
            <a:chExt cx="3190658" cy="299063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EAAAFFC-0FD2-4112-948F-9EB5A378AAF4}"/>
                </a:ext>
              </a:extLst>
            </p:cNvPr>
            <p:cNvSpPr/>
            <p:nvPr/>
          </p:nvSpPr>
          <p:spPr>
            <a:xfrm>
              <a:off x="358551" y="3181542"/>
              <a:ext cx="2805698" cy="283108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>
                <a:defRPr/>
              </a:pPr>
              <a:endParaRPr lang="en-US">
                <a:solidFill>
                  <a:srgbClr val="FFFFFF"/>
                </a:solidFill>
                <a:latin typeface="Avenir LT Std 55 Roman"/>
              </a:endParaRPr>
            </a:p>
          </p:txBody>
        </p:sp>
        <p:pic>
          <p:nvPicPr>
            <p:cNvPr id="4" name="Graphic 3" descr="Car Mechanic with solid fill">
              <a:extLst>
                <a:ext uri="{FF2B5EF4-FFF2-40B4-BE49-F238E27FC236}">
                  <a16:creationId xmlns:a16="http://schemas.microsoft.com/office/drawing/2014/main" id="{B7DE32C8-4219-CDBA-568D-629AA450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789386" y="3250723"/>
              <a:ext cx="1194290" cy="1150353"/>
            </a:xfrm>
            <a:prstGeom prst="rect">
              <a:avLst/>
            </a:prstGeom>
          </p:spPr>
        </p:pic>
        <p:pic>
          <p:nvPicPr>
            <p:cNvPr id="8" name="Graphic 7" descr="Dry Cleaning outline">
              <a:extLst>
                <a:ext uri="{FF2B5EF4-FFF2-40B4-BE49-F238E27FC236}">
                  <a16:creationId xmlns:a16="http://schemas.microsoft.com/office/drawing/2014/main" id="{748D09B5-059E-CE3F-B1D3-8BD1FE307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761400" y="4401076"/>
              <a:ext cx="1250262" cy="1230384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64364E6-323A-4BEE-BEE8-F9F814C0F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7" y="3021989"/>
              <a:ext cx="2247900" cy="1685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1CDF371-C937-4E6C-82C8-C9AB2D983A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6409" y="4212091"/>
              <a:ext cx="2257425" cy="1685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9D26C2F-9409-6D53-F09E-C1551F0723D4}"/>
              </a:ext>
            </a:extLst>
          </p:cNvPr>
          <p:cNvSpPr/>
          <p:nvPr/>
        </p:nvSpPr>
        <p:spPr>
          <a:xfrm>
            <a:off x="248844" y="2147585"/>
            <a:ext cx="2104274" cy="357809"/>
          </a:xfrm>
          <a:prstGeom prst="roundRect">
            <a:avLst/>
          </a:prstGeom>
          <a:solidFill>
            <a:srgbClr val="2BA5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>
              <a:defRPr/>
            </a:pPr>
            <a:r>
              <a:rPr lang="es" sz="1200" b="1">
                <a:solidFill>
                  <a:srgbClr val="FFFFFF"/>
                </a:solidFill>
                <a:latin typeface="Avenir LT Std 55 Roman"/>
              </a:rPr>
              <a:t>46 </a:t>
            </a:r>
            <a:r>
              <a:rPr lang="es" sz="1200">
                <a:solidFill>
                  <a:srgbClr val="FFFFFF"/>
                </a:solidFill>
                <a:latin typeface="Avenir LT Std 55 Roman"/>
              </a:rPr>
              <a:t>miembros del CSC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32C09F-FDE0-E582-5B19-16441567BD72}"/>
              </a:ext>
            </a:extLst>
          </p:cNvPr>
          <p:cNvSpPr/>
          <p:nvPr/>
        </p:nvSpPr>
        <p:spPr>
          <a:xfrm>
            <a:off x="2398651" y="2138977"/>
            <a:ext cx="2104274" cy="35780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>
              <a:defRPr/>
            </a:pPr>
            <a:r>
              <a:rPr lang="es" sz="1200" b="1">
                <a:solidFill>
                  <a:srgbClr val="FFFFFF"/>
                </a:solidFill>
                <a:latin typeface="Avenir LT Std 55 Roman"/>
              </a:rPr>
              <a:t>70 </a:t>
            </a:r>
            <a:r>
              <a:rPr lang="es" sz="1200">
                <a:solidFill>
                  <a:srgbClr val="FFFFFF"/>
                </a:solidFill>
                <a:latin typeface="Avenir LT Std 55 Roman"/>
              </a:rPr>
              <a:t>miembros del CSC</a:t>
            </a:r>
            <a:endParaRPr lang="en-US" sz="1200">
              <a:solidFill>
                <a:srgbClr val="FFFFFF"/>
              </a:solidFill>
              <a:latin typeface="Avenir LT Std 55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615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EA641-605B-45D6-9236-8DE509D50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7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89" rtl="0" eaLnBrk="1" fontAlgn="auto" latinLnBrk="0" hangingPunct="1">
              <a:spcBef>
                <a:spcPts val="0"/>
              </a:spcBef>
              <a:spcAft>
                <a:spcPts val="0"/>
              </a:spcAft>
              <a:defRPr sz="1000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728EE-AB73-4B6C-92B8-CD0FBB178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691307"/>
            <a:ext cx="8229599" cy="2283317"/>
          </a:xfrm>
        </p:spPr>
        <p:txBody>
          <a:bodyPr>
            <a:normAutofit lnSpcReduction="10000"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" sz="2200" dirty="0">
                <a:latin typeface="Avenir LT Std 55 Roman" panose="020B0503020203020204" pitchFamily="34" charset="0"/>
              </a:rPr>
              <a:t>Reimaginar nuevas formas de apoyar a más comunidades a través de un plan actualizado de dos partes que se presentará a la Junta en septiembre del 2023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s" sz="2000" dirty="0">
                <a:latin typeface="Avenir LT Std 55 Roman" panose="020B0503020203020204" pitchFamily="34" charset="0"/>
              </a:rPr>
              <a:t>Plan estratégico de cinco años con metas, principios rectores y acciones prioritarias (primera parte)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s" sz="2000" dirty="0">
                <a:latin typeface="Avenir LT Std 55 Roman" panose="020B0503020203020204" pitchFamily="34" charset="0"/>
              </a:rPr>
              <a:t>Guía de implementación (segunda parte)</a:t>
            </a:r>
          </a:p>
          <a:p>
            <a:pPr marL="0" indent="0">
              <a:lnSpc>
                <a:spcPct val="120000"/>
              </a:lnSpc>
              <a:buSzPct val="80000"/>
              <a:buNone/>
            </a:pPr>
            <a:endParaRPr lang="en-US" dirty="0">
              <a:solidFill>
                <a:schemeClr val="accent3">
                  <a:lumMod val="50000"/>
                </a:schemeClr>
              </a:solidFill>
              <a:latin typeface="Avenir LT Std 55 Roman" panose="020B0503020203020204" pitchFamily="34" charset="0"/>
            </a:endParaRPr>
          </a:p>
          <a:p>
            <a:pPr>
              <a:lnSpc>
                <a:spcPct val="120000"/>
              </a:lnSpc>
              <a:buSzPct val="80000"/>
            </a:pPr>
            <a:endParaRPr lang="en-US" dirty="0">
              <a:latin typeface="Avenir LT Std 55 Roman" panose="020B05030202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F5D8F1-56C6-47E3-8AC1-684FCF6C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129317"/>
            <a:ext cx="8391831" cy="74724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s" dirty="0"/>
              <a:t>Actualización de Blueprint 2.0: dos partes</a:t>
            </a:r>
            <a:br>
              <a:rPr lang="en-US" dirty="0"/>
            </a:br>
            <a:br>
              <a:rPr lang="en-US" dirty="0"/>
            </a:br>
            <a:endParaRPr lang="en-US" sz="1600" dirty="0"/>
          </a:p>
        </p:txBody>
      </p: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B2CF140-7965-70E6-D2C3-39332B1E9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488" y="803692"/>
            <a:ext cx="5354791" cy="170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E5E56-3562-B84C-1657-9C17D6B1C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54"/>
            <a:ext cx="8229600" cy="857250"/>
          </a:xfrm>
        </p:spPr>
        <p:txBody>
          <a:bodyPr/>
          <a:lstStyle/>
          <a:p>
            <a:r>
              <a:rPr lang="es" dirty="0"/>
              <a:t>Línea de tiempo del Blueprint 2.0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D7D92C9-A026-E7D1-B507-7DDD020FC2D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952501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BD1A9-F6A4-8318-9C74-14E94DFF1E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5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69E72-1BED-43D5-B5B7-097D9EBA6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571751"/>
            <a:ext cx="7772400" cy="1440795"/>
          </a:xfrm>
        </p:spPr>
        <p:txBody>
          <a:bodyPr>
            <a:normAutofit fontScale="90000"/>
          </a:bodyPr>
          <a:lstStyle/>
          <a:p>
            <a:r>
              <a:rPr lang="es" dirty="0"/>
              <a:t>Actualización sobre estrategias estatales </a:t>
            </a:r>
            <a:br>
              <a:rPr lang="en-US" dirty="0"/>
            </a:br>
            <a:r>
              <a:rPr lang="es" dirty="0">
                <a:latin typeface="+mn-lt"/>
                <a:ea typeface="+mn-ea"/>
                <a:cs typeface="+mn-cs"/>
              </a:rPr>
              <a:t>: el camino hacia cero emisiones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91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703D1-DECD-CE8D-0B2B-6604416F7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7" y="205979"/>
            <a:ext cx="8494294" cy="857250"/>
          </a:xfrm>
        </p:spPr>
        <p:txBody>
          <a:bodyPr>
            <a:normAutofit fontScale="90000"/>
          </a:bodyPr>
          <a:lstStyle/>
          <a:p>
            <a:r>
              <a:rPr lang="es" dirty="0">
                <a:latin typeface="+mn-lt"/>
                <a:ea typeface="+mn-ea"/>
                <a:cs typeface="+mn-cs"/>
              </a:rPr>
              <a:t>Actualización de las estrategias estatales de CARB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BE122-8524-B7BB-E85E-E3FC843F7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62" y="2123011"/>
            <a:ext cx="3760876" cy="3394472"/>
          </a:xfrm>
        </p:spPr>
        <p:txBody>
          <a:bodyPr/>
          <a:lstStyle/>
          <a:p>
            <a:pPr lvl="1"/>
            <a:r>
              <a:rPr lang="es" b="1" dirty="0">
                <a:latin typeface="+mn-lt"/>
                <a:ea typeface="+mn-ea"/>
              </a:rPr>
              <a:t>Camiones pesados</a:t>
            </a:r>
          </a:p>
          <a:p>
            <a:pPr lvl="1"/>
            <a:r>
              <a:rPr lang="es" b="1" dirty="0">
                <a:latin typeface="+mn-lt"/>
                <a:ea typeface="+mn-ea"/>
              </a:rPr>
              <a:t>Carros</a:t>
            </a:r>
          </a:p>
          <a:p>
            <a:pPr lvl="1"/>
            <a:r>
              <a:rPr lang="es" b="1" dirty="0">
                <a:latin typeface="+mn-lt"/>
                <a:ea typeface="+mn-ea"/>
              </a:rPr>
              <a:t>Locomotoras</a:t>
            </a:r>
            <a:endParaRPr lang="en-US" b="1" dirty="0">
              <a:latin typeface="+mn-lt"/>
              <a:ea typeface="+mn-ea"/>
              <a:cs typeface="+mn-cs"/>
            </a:endParaRPr>
          </a:p>
          <a:p>
            <a:endParaRPr lang="en-US" sz="2000" b="1" dirty="0">
              <a:latin typeface="Avenir LT Std 35 Light" panose="020B0402020203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venir LT Std 35 Light" panose="020B0402020203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68FC4-5976-6379-E897-9A3BDD27E0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97360-B729-4DC4-85FC-BB62ED22B989}"/>
              </a:ext>
            </a:extLst>
          </p:cNvPr>
          <p:cNvSpPr txBox="1"/>
          <p:nvPr/>
        </p:nvSpPr>
        <p:spPr>
          <a:xfrm>
            <a:off x="44606" y="1552252"/>
            <a:ext cx="18473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  <a:p>
            <a:pPr algn="l"/>
            <a:endParaRPr lang="en-US" sz="2600" dirty="0"/>
          </a:p>
        </p:txBody>
      </p:sp>
      <p:pic>
        <p:nvPicPr>
          <p:cNvPr id="9" name="Picture 8" descr="A train travels down the tracks&#10;&#10;Description automatically generated">
            <a:extLst>
              <a:ext uri="{FF2B5EF4-FFF2-40B4-BE49-F238E27FC236}">
                <a16:creationId xmlns:a16="http://schemas.microsoft.com/office/drawing/2014/main" id="{E008CB32-FF6C-4EA6-8815-32ABC1F15E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27" b="27499"/>
          <a:stretch/>
        </p:blipFill>
        <p:spPr>
          <a:xfrm>
            <a:off x="3953382" y="3998758"/>
            <a:ext cx="4414242" cy="1234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3B59A7-58DB-44C6-A0C4-7F2F21274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801" y="2774002"/>
            <a:ext cx="2711638" cy="12247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F9C50B-F7B9-5BD4-A027-E2FD2A1BF4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45"/>
          <a:stretch/>
        </p:blipFill>
        <p:spPr>
          <a:xfrm>
            <a:off x="3849246" y="1303283"/>
            <a:ext cx="4518379" cy="1639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Workhorse delivery van">
            <a:extLst>
              <a:ext uri="{FF2B5EF4-FFF2-40B4-BE49-F238E27FC236}">
                <a16:creationId xmlns:a16="http://schemas.microsoft.com/office/drawing/2014/main" id="{4CD46B99-E96F-4E02-B529-124D108EF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2749" y="2604788"/>
            <a:ext cx="2443397" cy="153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3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79C9C-E50F-4E2D-A74E-C7F257471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328"/>
            <a:ext cx="9144000" cy="800474"/>
          </a:xfrm>
        </p:spPr>
        <p:txBody>
          <a:bodyPr>
            <a:normAutofit/>
          </a:bodyPr>
          <a:lstStyle/>
          <a:p>
            <a:r>
              <a:rPr lang="es" b="1" dirty="0">
                <a:latin typeface="Avenir LT Std 55 Roman" panose="020B0503020203020204" pitchFamily="34" charset="0"/>
                <a:cs typeface="Calibri Light"/>
              </a:rPr>
              <a:t>Regulación avanzada de flotas limpias</a:t>
            </a:r>
            <a:endParaRPr lang="en-US" b="1" baseline="-25000" dirty="0">
              <a:latin typeface="Avenir LT Std 55 Roman" panose="020B0503020203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E9EB22-011F-4AE5-8D8D-5B1D03136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7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78" rtl="0" eaLnBrk="1" fontAlgn="auto" latinLnBrk="0" hangingPunct="1">
              <a:spcBef>
                <a:spcPts val="0"/>
              </a:spcBef>
              <a:spcAft>
                <a:spcPts val="0"/>
              </a:spcAft>
              <a:defRPr sz="1000" b="0" i="0" kern="1200" smtClean="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7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5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4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4571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Picture 2" descr="An image of a Kenworth electric tractor">
            <a:extLst>
              <a:ext uri="{FF2B5EF4-FFF2-40B4-BE49-F238E27FC236}">
                <a16:creationId xmlns:a16="http://schemas.microsoft.com/office/drawing/2014/main" id="{75ED6D09-645F-4BCA-9C0C-36528CA2A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251" y="1351375"/>
            <a:ext cx="2596570" cy="184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9" descr="image of a box truck">
            <a:extLst>
              <a:ext uri="{FF2B5EF4-FFF2-40B4-BE49-F238E27FC236}">
                <a16:creationId xmlns:a16="http://schemas.microsoft.com/office/drawing/2014/main" id="{A0F0291C-DCE2-428B-9EB5-1F689FA80885}"/>
              </a:ext>
            </a:extLst>
          </p:cNvPr>
          <p:cNvSpPr/>
          <p:nvPr/>
        </p:nvSpPr>
        <p:spPr>
          <a:xfrm flipH="1">
            <a:off x="7150791" y="3311302"/>
            <a:ext cx="1498600" cy="1259975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735232-A28F-447C-BDB1-5C6636F2D63C}"/>
              </a:ext>
            </a:extLst>
          </p:cNvPr>
          <p:cNvSpPr txBox="1">
            <a:spLocks/>
          </p:cNvSpPr>
          <p:nvPr/>
        </p:nvSpPr>
        <p:spPr>
          <a:xfrm>
            <a:off x="154340" y="899955"/>
            <a:ext cx="3058201" cy="3216312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000" b="1" dirty="0">
                <a:solidFill>
                  <a:schemeClr val="accent3"/>
                </a:solidFill>
              </a:rPr>
              <a:t>¿Qué es?</a:t>
            </a:r>
          </a:p>
          <a:p>
            <a:pPr>
              <a:spcBef>
                <a:spcPts val="600"/>
              </a:spcBef>
            </a:pPr>
            <a:r>
              <a:rPr lang="es" sz="1300" dirty="0"/>
              <a:t>Una regulación de flotas de cero emisiones de servicio mediano y pesado con el objetivo de lograr una flota de camiones y autobuses de California de cero emisiones para 2045 siempre que sea factible</a:t>
            </a:r>
          </a:p>
          <a:p>
            <a:pPr marL="0" indent="0">
              <a:spcBef>
                <a:spcPts val="600"/>
              </a:spcBef>
              <a:buNone/>
            </a:pPr>
            <a:endParaRPr lang="en-US" sz="1300" dirty="0"/>
          </a:p>
          <a:p>
            <a:pPr marL="0" indent="0">
              <a:buNone/>
            </a:pPr>
            <a:r>
              <a:rPr lang="es" sz="2000" b="1" dirty="0">
                <a:solidFill>
                  <a:schemeClr val="accent3"/>
                </a:solidFill>
              </a:rPr>
              <a:t>¿Quién está regulado?</a:t>
            </a:r>
          </a:p>
          <a:p>
            <a:pPr marL="228594" lvl="1">
              <a:spcBef>
                <a:spcPts val="600"/>
              </a:spcBef>
            </a:pPr>
            <a:r>
              <a:rPr lang="es" sz="1300" dirty="0"/>
              <a:t>Camiones de acarreo, agencias públicas, gobiernos federales y flotas de alta prioridad que poseen o controlan camiones, autobuses y lanzaderas.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8E0474-0490-4A03-99C2-8D7D7876716E}"/>
              </a:ext>
            </a:extLst>
          </p:cNvPr>
          <p:cNvSpPr txBox="1">
            <a:spLocks/>
          </p:cNvSpPr>
          <p:nvPr/>
        </p:nvSpPr>
        <p:spPr>
          <a:xfrm>
            <a:off x="3315946" y="898489"/>
            <a:ext cx="3628032" cy="3521911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000" b="1" dirty="0">
                <a:solidFill>
                  <a:schemeClr val="accent3"/>
                </a:solidFill>
              </a:rPr>
              <a:t>¿Cómo se regulan?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s" sz="1200" b="1" dirty="0"/>
              <a:t>Flotas de alta prioridad</a:t>
            </a:r>
          </a:p>
          <a:p>
            <a:pPr>
              <a:spcBef>
                <a:spcPts val="600"/>
              </a:spcBef>
            </a:pPr>
            <a:r>
              <a:rPr lang="es" sz="1200" dirty="0"/>
              <a:t>Comenzar la incorporación gradual de vehículos de cero emisiones para 2024 y lograr un 100 % de cero emisiones para todos los camiones, furgonetas, autobuses y tractores de patio para 2035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s" sz="1200" b="1" dirty="0"/>
              <a:t>Flotas públicas</a:t>
            </a:r>
          </a:p>
          <a:p>
            <a:pPr marL="228594" lvl="1">
              <a:spcBef>
                <a:spcPts val="600"/>
              </a:spcBef>
            </a:pPr>
            <a:r>
              <a:rPr lang="es" sz="1200" dirty="0"/>
              <a:t>Las compras de vehículos nuevos deben ser cero emisiones 50% en 2024; 100% en 2027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s" sz="1200" b="1" dirty="0"/>
              <a:t>Fabricantes</a:t>
            </a:r>
          </a:p>
          <a:p>
            <a:pPr marL="228594" lvl="1">
              <a:spcBef>
                <a:spcPts val="600"/>
              </a:spcBef>
            </a:pPr>
            <a:r>
              <a:rPr lang="es" sz="1200" dirty="0"/>
              <a:t>Vehículos pesados y medianos 100 % cero emisiones a partir de 2036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s" sz="1200" b="1" dirty="0"/>
              <a:t>camiones de acarreo</a:t>
            </a:r>
          </a:p>
          <a:p>
            <a:pPr marL="228594" lvl="1">
              <a:spcBef>
                <a:spcPts val="600"/>
              </a:spcBef>
              <a:buSzPts val="1000"/>
              <a:tabLst>
                <a:tab pos="457189" algn="l"/>
              </a:tabLst>
            </a:pPr>
            <a:r>
              <a:rPr lang="es" sz="1200" dirty="0"/>
              <a:t>A partir de 2024, los camiones de acarreo recién agregados deben ser de cero emisiones</a:t>
            </a:r>
          </a:p>
          <a:p>
            <a:pPr marL="228594" lvl="1">
              <a:spcBef>
                <a:spcPts val="600"/>
              </a:spcBef>
              <a:buSzPts val="1000"/>
              <a:tabLst>
                <a:tab pos="457189" algn="l"/>
              </a:tabLst>
            </a:pPr>
            <a:r>
              <a:rPr lang="es" sz="1200" dirty="0"/>
              <a:t>Para 2035, todos los camiones de acarreo deben ser de cero emisiones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7FCD58-AC1C-46EE-9DF9-A1E4E907D30A}"/>
              </a:ext>
            </a:extLst>
          </p:cNvPr>
          <p:cNvSpPr txBox="1"/>
          <p:nvPr/>
        </p:nvSpPr>
        <p:spPr>
          <a:xfrm>
            <a:off x="1991502" y="4795594"/>
            <a:ext cx="6006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200" dirty="0"/>
              <a:t>Regulación: </a:t>
            </a:r>
            <a:r>
              <a:rPr lang="es" sz="1200" dirty="0">
                <a:hlinkClick r:id="rId5"/>
              </a:rPr>
              <a:t>https://ww2.arb.ca.gov/our-work/programs/advanced-clean-fleets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4106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RB_template_bluehaze">
  <a:themeElements>
    <a:clrScheme name="Custom 3">
      <a:dk1>
        <a:srgbClr val="4D4D4F"/>
      </a:dk1>
      <a:lt1>
        <a:srgbClr val="FFFFFF"/>
      </a:lt1>
      <a:dk2>
        <a:srgbClr val="4D4D4F"/>
      </a:dk2>
      <a:lt2>
        <a:srgbClr val="1F8BBF"/>
      </a:lt2>
      <a:accent1>
        <a:srgbClr val="36A393"/>
      </a:accent1>
      <a:accent2>
        <a:srgbClr val="FDB727"/>
      </a:accent2>
      <a:accent3>
        <a:srgbClr val="0F597C"/>
      </a:accent3>
      <a:accent4>
        <a:srgbClr val="1F8BBF"/>
      </a:accent4>
      <a:accent5>
        <a:srgbClr val="36A393"/>
      </a:accent5>
      <a:accent6>
        <a:srgbClr val="FDB727"/>
      </a:accent6>
      <a:hlink>
        <a:srgbClr val="0F597C"/>
      </a:hlink>
      <a:folHlink>
        <a:srgbClr val="4D4D4F"/>
      </a:folHlink>
    </a:clrScheme>
    <a:fontScheme name="Avenir LT Std">
      <a:majorFont>
        <a:latin typeface="Avenir LT Std 55 Roman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6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8" id="{1003C334-D519-2E42-B0F8-36BDD9DA9D5C}" vid="{4C918163-F09A-A840-9F78-0DED31AD50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064c5c4-c023-49ec-883a-1dbd48c703c7" xsi:nil="true"/>
    <lcf76f155ced4ddcb4097134ff3c332f xmlns="94d280ac-a00d-49bb-87b1-f13829808d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EC871E45D8A74C9558E89C4B0E43ED" ma:contentTypeVersion="14" ma:contentTypeDescription="Create a new document." ma:contentTypeScope="" ma:versionID="d14de0730f47ffde4d669eeab83414c4">
  <xsd:schema xmlns:xsd="http://www.w3.org/2001/XMLSchema" xmlns:xs="http://www.w3.org/2001/XMLSchema" xmlns:p="http://schemas.microsoft.com/office/2006/metadata/properties" xmlns:ns2="94d280ac-a00d-49bb-87b1-f13829808d24" xmlns:ns3="9064c5c4-c023-49ec-883a-1dbd48c703c7" targetNamespace="http://schemas.microsoft.com/office/2006/metadata/properties" ma:root="true" ma:fieldsID="d7ff7f9c7cb03d2060fa7f57ae3f4b20" ns2:_="" ns3:_="">
    <xsd:import namespace="94d280ac-a00d-49bb-87b1-f13829808d24"/>
    <xsd:import namespace="9064c5c4-c023-49ec-883a-1dbd48c703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d280ac-a00d-49bb-87b1-f13829808d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073050-3fd1-4e92-a2b5-a3b9c7057e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64c5c4-c023-49ec-883a-1dbd48c703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13b0de7-b770-4581-9a60-4cbb21fd0b44}" ma:internalName="TaxCatchAll" ma:showField="CatchAllData" ma:web="9064c5c4-c023-49ec-883a-1dbd48c703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00B6B4-F593-4ED5-B75E-FFED7A499C83}">
  <ds:schemaRefs>
    <ds:schemaRef ds:uri="http://schemas.microsoft.com/office/2006/metadata/properties"/>
    <ds:schemaRef ds:uri="http://schemas.microsoft.com/office/infopath/2007/PartnerControls"/>
    <ds:schemaRef ds:uri="9064c5c4-c023-49ec-883a-1dbd48c703c7"/>
    <ds:schemaRef ds:uri="94d280ac-a00d-49bb-87b1-f13829808d24"/>
  </ds:schemaRefs>
</ds:datastoreItem>
</file>

<file path=customXml/itemProps2.xml><?xml version="1.0" encoding="utf-8"?>
<ds:datastoreItem xmlns:ds="http://schemas.openxmlformats.org/officeDocument/2006/customXml" ds:itemID="{50F21F08-94EC-4AA7-BAD3-7E17331D31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733917-4B9F-4A76-8059-844771EBDC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d280ac-a00d-49bb-87b1-f13829808d24"/>
    <ds:schemaRef ds:uri="9064c5c4-c023-49ec-883a-1dbd48c703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CARB_template_bluehaze</Template>
  <TotalTime>29</TotalTime>
  <Words>1415</Words>
  <Application>Microsoft Office PowerPoint</Application>
  <PresentationFormat>On-screen Show (16:9)</PresentationFormat>
  <Paragraphs>174</Paragraphs>
  <Slides>20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Franklin Gothic Book</vt:lpstr>
      <vt:lpstr>Calibri</vt:lpstr>
      <vt:lpstr>Avenir LT Std 55 Roman</vt:lpstr>
      <vt:lpstr>Franklin Gothic Medium</vt:lpstr>
      <vt:lpstr>Avenir LT Std 35 Light</vt:lpstr>
      <vt:lpstr>ARB_template_bluehaze</vt:lpstr>
      <vt:lpstr>Programa de Protección del Aire de la Comunidad AB 617 del Este de Los Angeles, Boyle Heights, y West Commerce</vt:lpstr>
      <vt:lpstr>Objetivos</vt:lpstr>
      <vt:lpstr>Enfoque comunitario: exposición cumulativa a  la contaminación del aire</vt:lpstr>
      <vt:lpstr>Comunidades AB 617</vt:lpstr>
      <vt:lpstr> Actualización de Blueprint 2.0: dos partes  </vt:lpstr>
      <vt:lpstr>Línea de tiempo del Blueprint 2.0</vt:lpstr>
      <vt:lpstr>Actualización sobre estrategias estatales  : el camino hacia cero emisiones</vt:lpstr>
      <vt:lpstr>Actualización de las estrategias estatales de CARB</vt:lpstr>
      <vt:lpstr>Regulación avanzada de flotas limpias</vt:lpstr>
      <vt:lpstr>Reglamento avanzado de coches limpios 2</vt:lpstr>
      <vt:lpstr>Regulación de locomotoras en uso</vt:lpstr>
      <vt:lpstr>Esfuerzos de cumplimiento en la comunidad</vt:lpstr>
      <vt:lpstr> Cumplimiento por parte de CARB</vt:lpstr>
      <vt:lpstr>Cumplimiento de los requisitos de ralenti de CARB</vt:lpstr>
      <vt:lpstr>ALPR/PEAQS Educational Video</vt:lpstr>
      <vt:lpstr>Resumen del estudio piloto del sistema portátil de adquisición de emisiones (PEAQS) y  reconocimiento automático de matrículas (ALPR) </vt:lpstr>
      <vt:lpstr>Estudio Piloto de PEAQS/ALPR (2023)</vt:lpstr>
      <vt:lpstr>Ubicación del proyecto piloto</vt:lpstr>
      <vt:lpstr> ¿Qué encontramos?</vt:lpstr>
      <vt:lpstr>¿Cómo presentar quejas?</vt:lpstr>
    </vt:vector>
  </TitlesOfParts>
  <Company>California Air Resources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Protección del Aire de la Comunidad AB 617 del Este de Los Angeles, Boyle Heights, y West Commerce</dc:title>
  <dc:creator>Hernandez, Adrianna@ARB</dc:creator>
  <cp:lastModifiedBy>Hernandez, Adrianna@ARB</cp:lastModifiedBy>
  <cp:revision>2</cp:revision>
  <dcterms:created xsi:type="dcterms:W3CDTF">2023-05-20T07:03:09Z</dcterms:created>
  <dcterms:modified xsi:type="dcterms:W3CDTF">2023-05-22T19:05:03Z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0x0101008CEC871E45D8A74C9558E89C4B0E43ED</vt:lpwstr>
  </property>
</Properties>
</file>