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1.xml" ContentType="application/inkml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4"/>
  </p:sldMasterIdLst>
  <p:notesMasterIdLst>
    <p:notesMasterId r:id="rId25"/>
  </p:notesMasterIdLst>
  <p:sldIdLst>
    <p:sldId id="256" r:id="rId5"/>
    <p:sldId id="1147" r:id="rId6"/>
    <p:sldId id="1044" r:id="rId7"/>
    <p:sldId id="1149" r:id="rId8"/>
    <p:sldId id="1043" r:id="rId9"/>
    <p:sldId id="258" r:id="rId10"/>
    <p:sldId id="1150" r:id="rId11"/>
    <p:sldId id="1824" r:id="rId12"/>
    <p:sldId id="1797" r:id="rId13"/>
    <p:sldId id="1816" r:id="rId14"/>
    <p:sldId id="1801" r:id="rId15"/>
    <p:sldId id="369" r:id="rId16"/>
    <p:sldId id="273" r:id="rId17"/>
    <p:sldId id="286" r:id="rId18"/>
    <p:sldId id="274" r:id="rId19"/>
    <p:sldId id="368" r:id="rId20"/>
    <p:sldId id="1825" r:id="rId21"/>
    <p:sldId id="337" r:id="rId22"/>
    <p:sldId id="366" r:id="rId23"/>
    <p:sldId id="265" r:id="rId24"/>
  </p:sldIdLst>
  <p:sldSz cx="9144000" cy="5143500" type="screen16x9"/>
  <p:notesSz cx="6858000" cy="9144000"/>
  <p:embeddedFontLst>
    <p:embeddedFont>
      <p:font typeface="Avenir LT Std 35 Light" panose="020B0402020203020204" pitchFamily="34" charset="0"/>
      <p:regular r:id="rId26"/>
      <p:italic r:id="rId27"/>
    </p:embeddedFont>
    <p:embeddedFont>
      <p:font typeface="Avenir LT Std 55 Roman" panose="020B0503020203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anklin Gothic Book" panose="020B0503020102020204" pitchFamily="34" charset="0"/>
      <p:regular r:id="rId36"/>
      <p:italic r:id="rId37"/>
    </p:embeddedFont>
    <p:embeddedFont>
      <p:font typeface="Franklin Gothic Medium" panose="020B0603020102020204" pitchFamily="34" charset="0"/>
      <p:regular r:id="rId38"/>
      <p:italic r:id="rId39"/>
    </p:embeddedFont>
  </p:embeddedFont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Intro of AB617" id="{47823826-7847-4C48-A3C6-FCF6D4DA8950}">
          <p14:sldIdLst>
            <p14:sldId id="256"/>
            <p14:sldId id="1147"/>
            <p14:sldId id="1044"/>
            <p14:sldId id="1149"/>
            <p14:sldId id="1043"/>
            <p14:sldId id="258"/>
          </p14:sldIdLst>
        </p14:section>
        <p14:section name="Statewide Strategies" id="{CE3C644F-F495-4FFA-AC8A-20B785DC9F72}">
          <p14:sldIdLst>
            <p14:sldId id="1150"/>
            <p14:sldId id="1824"/>
            <p14:sldId id="1797"/>
            <p14:sldId id="1816"/>
            <p14:sldId id="1801"/>
          </p14:sldIdLst>
        </p14:section>
        <p14:section name="Enforcement efforts" id="{1868C49D-4CFF-4D8A-91DB-4917BCD5C759}">
          <p14:sldIdLst>
            <p14:sldId id="369"/>
            <p14:sldId id="273"/>
            <p14:sldId id="286"/>
            <p14:sldId id="274"/>
          </p14:sldIdLst>
        </p14:section>
        <p14:section name="Pilot PEAQS/ALPR" id="{18BDF2AC-1FDB-462F-978A-EE9F8B1AEF64}">
          <p14:sldIdLst>
            <p14:sldId id="368"/>
            <p14:sldId id="1825"/>
            <p14:sldId id="337"/>
            <p14:sldId id="366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E715D4-B406-4629-A551-12BF7793AC8E}" v="1601" dt="2023-05-20T06:09:21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3" autoAdjust="0"/>
    <p:restoredTop sz="83609" autoAdjust="0"/>
  </p:normalViewPr>
  <p:slideViewPr>
    <p:cSldViewPr snapToGrid="0" snapToObjects="1">
      <p:cViewPr varScale="1">
        <p:scale>
          <a:sx n="59" d="100"/>
          <a:sy n="59" d="100"/>
        </p:scale>
        <p:origin x="164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41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rnandez, Adrianna@ARB" userId="ff9a08c0-5ef4-48e9-b9f5-adaf45cec103" providerId="ADAL" clId="{C348530C-FE5F-4BE0-A767-D879B1672CE2}"/>
    <pc:docChg chg="delSld modSld modSection">
      <pc:chgData name="Hernandez, Adrianna@ARB" userId="ff9a08c0-5ef4-48e9-b9f5-adaf45cec103" providerId="ADAL" clId="{C348530C-FE5F-4BE0-A767-D879B1672CE2}" dt="2023-05-20T06:59:26.319" v="5" actId="20577"/>
      <pc:docMkLst>
        <pc:docMk/>
      </pc:docMkLst>
      <pc:sldChg chg="modNotesTx">
        <pc:chgData name="Hernandez, Adrianna@ARB" userId="ff9a08c0-5ef4-48e9-b9f5-adaf45cec103" providerId="ADAL" clId="{C348530C-FE5F-4BE0-A767-D879B1672CE2}" dt="2023-05-20T06:59:26.319" v="5" actId="20577"/>
        <pc:sldMkLst>
          <pc:docMk/>
          <pc:sldMk cId="1441060073" sldId="1797"/>
        </pc:sldMkLst>
      </pc:sldChg>
      <pc:sldChg chg="del">
        <pc:chgData name="Hernandez, Adrianna@ARB" userId="ff9a08c0-5ef4-48e9-b9f5-adaf45cec103" providerId="ADAL" clId="{C348530C-FE5F-4BE0-A767-D879B1672CE2}" dt="2023-05-20T06:58:32.596" v="0" actId="2696"/>
        <pc:sldMkLst>
          <pc:docMk/>
          <pc:sldMk cId="877588923" sldId="1814"/>
        </pc:sldMkLst>
      </pc:sldChg>
    </pc:docChg>
  </pc:docChgLst>
  <pc:docChgLst>
    <pc:chgData name="Hernandez, Adrianna@ARB" userId="ff9a08c0-5ef4-48e9-b9f5-adaf45cec103" providerId="ADAL" clId="{2BE715D4-B406-4629-A551-12BF7793AC8E}"/>
    <pc:docChg chg="undo redo custSel addSld delSld modSld sldOrd modMainMaster addSection delSection modSection">
      <pc:chgData name="Hernandez, Adrianna@ARB" userId="ff9a08c0-5ef4-48e9-b9f5-adaf45cec103" providerId="ADAL" clId="{2BE715D4-B406-4629-A551-12BF7793AC8E}" dt="2023-05-20T06:52:50.557" v="18576" actId="20577"/>
      <pc:docMkLst>
        <pc:docMk/>
      </pc:docMkLst>
      <pc:sldChg chg="addSp delSp modSp mod modTransition modClrScheme chgLayout modNotesTx">
        <pc:chgData name="Hernandez, Adrianna@ARB" userId="ff9a08c0-5ef4-48e9-b9f5-adaf45cec103" providerId="ADAL" clId="{2BE715D4-B406-4629-A551-12BF7793AC8E}" dt="2023-05-20T05:20:48.926" v="16911" actId="20577"/>
        <pc:sldMkLst>
          <pc:docMk/>
          <pc:sldMk cId="1915571239" sldId="256"/>
        </pc:sldMkLst>
        <pc:spChg chg="add del mod">
          <ac:chgData name="Hernandez, Adrianna@ARB" userId="ff9a08c0-5ef4-48e9-b9f5-adaf45cec103" providerId="ADAL" clId="{2BE715D4-B406-4629-A551-12BF7793AC8E}" dt="2023-05-18T05:43:48.850" v="1945" actId="20577"/>
          <ac:spMkLst>
            <pc:docMk/>
            <pc:sldMk cId="1915571239" sldId="256"/>
            <ac:spMk id="2" creationId="{00000000-0000-0000-0000-000000000000}"/>
          </ac:spMkLst>
        </pc:spChg>
        <pc:spChg chg="add del mod">
          <ac:chgData name="Hernandez, Adrianna@ARB" userId="ff9a08c0-5ef4-48e9-b9f5-adaf45cec103" providerId="ADAL" clId="{2BE715D4-B406-4629-A551-12BF7793AC8E}" dt="2023-05-18T04:49:13.890" v="1665" actId="20577"/>
          <ac:spMkLst>
            <pc:docMk/>
            <pc:sldMk cId="1915571239" sldId="256"/>
            <ac:spMk id="3" creationId="{00000000-0000-0000-0000-000000000000}"/>
          </ac:spMkLst>
        </pc:spChg>
        <pc:spChg chg="add del mod">
          <ac:chgData name="Hernandez, Adrianna@ARB" userId="ff9a08c0-5ef4-48e9-b9f5-adaf45cec103" providerId="ADAL" clId="{2BE715D4-B406-4629-A551-12BF7793AC8E}" dt="2023-05-17T19:53:48.649" v="1" actId="26606"/>
          <ac:spMkLst>
            <pc:docMk/>
            <pc:sldMk cId="1915571239" sldId="256"/>
            <ac:spMk id="8" creationId="{3220FC63-92C2-3242-FA61-0F0D8E9696C8}"/>
          </ac:spMkLst>
        </pc:spChg>
        <pc:spChg chg="add del mod">
          <ac:chgData name="Hernandez, Adrianna@ARB" userId="ff9a08c0-5ef4-48e9-b9f5-adaf45cec103" providerId="ADAL" clId="{2BE715D4-B406-4629-A551-12BF7793AC8E}" dt="2023-05-17T19:53:48.649" v="1" actId="26606"/>
          <ac:spMkLst>
            <pc:docMk/>
            <pc:sldMk cId="1915571239" sldId="256"/>
            <ac:spMk id="10" creationId="{43815CAF-7560-99DF-4D30-CC1C2498A15B}"/>
          </ac:spMkLst>
        </pc:spChg>
        <pc:spChg chg="add del mod">
          <ac:chgData name="Hernandez, Adrianna@ARB" userId="ff9a08c0-5ef4-48e9-b9f5-adaf45cec103" providerId="ADAL" clId="{2BE715D4-B406-4629-A551-12BF7793AC8E}" dt="2023-05-17T19:53:48.649" v="1" actId="26606"/>
          <ac:spMkLst>
            <pc:docMk/>
            <pc:sldMk cId="1915571239" sldId="256"/>
            <ac:spMk id="12" creationId="{331E1228-1BA1-66EA-1D92-0D4DF9129E12}"/>
          </ac:spMkLst>
        </pc:spChg>
      </pc:sldChg>
      <pc:sldChg chg="modSp new del mod modNotesTx">
        <pc:chgData name="Hernandez, Adrianna@ARB" userId="ff9a08c0-5ef4-48e9-b9f5-adaf45cec103" providerId="ADAL" clId="{2BE715D4-B406-4629-A551-12BF7793AC8E}" dt="2023-05-18T03:39:21.046" v="1081" actId="2696"/>
        <pc:sldMkLst>
          <pc:docMk/>
          <pc:sldMk cId="3374844927" sldId="257"/>
        </pc:sldMkLst>
        <pc:spChg chg="mod">
          <ac:chgData name="Hernandez, Adrianna@ARB" userId="ff9a08c0-5ef4-48e9-b9f5-adaf45cec103" providerId="ADAL" clId="{2BE715D4-B406-4629-A551-12BF7793AC8E}" dt="2023-05-17T20:14:01.657" v="125" actId="20577"/>
          <ac:spMkLst>
            <pc:docMk/>
            <pc:sldMk cId="3374844927" sldId="257"/>
            <ac:spMk id="2" creationId="{B0EF4E1A-D24B-92CF-CA93-CEF4A8D4FE15}"/>
          </ac:spMkLst>
        </pc:spChg>
        <pc:spChg chg="mod">
          <ac:chgData name="Hernandez, Adrianna@ARB" userId="ff9a08c0-5ef4-48e9-b9f5-adaf45cec103" providerId="ADAL" clId="{2BE715D4-B406-4629-A551-12BF7793AC8E}" dt="2023-05-17T20:13:21.907" v="81" actId="20577"/>
          <ac:spMkLst>
            <pc:docMk/>
            <pc:sldMk cId="3374844927" sldId="257"/>
            <ac:spMk id="3" creationId="{27E55A0F-7CBF-3B8B-8D4A-AD77D42A3E2B}"/>
          </ac:spMkLst>
        </pc:spChg>
      </pc:sldChg>
      <pc:sldChg chg="modSp add mod modTransition modNotesTx">
        <pc:chgData name="Hernandez, Adrianna@ARB" userId="ff9a08c0-5ef4-48e9-b9f5-adaf45cec103" providerId="ADAL" clId="{2BE715D4-B406-4629-A551-12BF7793AC8E}" dt="2023-05-20T06:23:04.648" v="18007" actId="20577"/>
        <pc:sldMkLst>
          <pc:docMk/>
          <pc:sldMk cId="1103557767" sldId="258"/>
        </pc:sldMkLst>
        <pc:spChg chg="mod">
          <ac:chgData name="Hernandez, Adrianna@ARB" userId="ff9a08c0-5ef4-48e9-b9f5-adaf45cec103" providerId="ADAL" clId="{2BE715D4-B406-4629-A551-12BF7793AC8E}" dt="2023-05-18T05:09:35.439" v="1828" actId="20577"/>
          <ac:spMkLst>
            <pc:docMk/>
            <pc:sldMk cId="1103557767" sldId="258"/>
            <ac:spMk id="2" creationId="{0C5E5E56-3562-B84C-1657-9C17D6B1C1B0}"/>
          </ac:spMkLst>
        </pc:spChg>
        <pc:graphicFrameChg chg="mod">
          <ac:chgData name="Hernandez, Adrianna@ARB" userId="ff9a08c0-5ef4-48e9-b9f5-adaf45cec103" providerId="ADAL" clId="{2BE715D4-B406-4629-A551-12BF7793AC8E}" dt="2023-05-19T01:06:29.440" v="3641" actId="208"/>
          <ac:graphicFrameMkLst>
            <pc:docMk/>
            <pc:sldMk cId="1103557767" sldId="258"/>
            <ac:graphicFrameMk id="5" creationId="{DD7D92C9-A026-E7D1-B507-7DDD020FC2DC}"/>
          </ac:graphicFrameMkLst>
        </pc:graphicFrameChg>
      </pc:sldChg>
      <pc:sldChg chg="modSp new del mod">
        <pc:chgData name="Hernandez, Adrianna@ARB" userId="ff9a08c0-5ef4-48e9-b9f5-adaf45cec103" providerId="ADAL" clId="{2BE715D4-B406-4629-A551-12BF7793AC8E}" dt="2023-05-18T01:56:47.878" v="846" actId="2696"/>
        <pc:sldMkLst>
          <pc:docMk/>
          <pc:sldMk cId="3043434063" sldId="258"/>
        </pc:sldMkLst>
        <pc:spChg chg="mod">
          <ac:chgData name="Hernandez, Adrianna@ARB" userId="ff9a08c0-5ef4-48e9-b9f5-adaf45cec103" providerId="ADAL" clId="{2BE715D4-B406-4629-A551-12BF7793AC8E}" dt="2023-05-18T01:52:38.683" v="816"/>
          <ac:spMkLst>
            <pc:docMk/>
            <pc:sldMk cId="3043434063" sldId="258"/>
            <ac:spMk id="2" creationId="{670C79D5-A985-27E9-94D6-A0948AD6F036}"/>
          </ac:spMkLst>
        </pc:spChg>
      </pc:sldChg>
      <pc:sldChg chg="new del">
        <pc:chgData name="Hernandez, Adrianna@ARB" userId="ff9a08c0-5ef4-48e9-b9f5-adaf45cec103" providerId="ADAL" clId="{2BE715D4-B406-4629-A551-12BF7793AC8E}" dt="2023-05-18T00:45:36.825" v="526" actId="2696"/>
        <pc:sldMkLst>
          <pc:docMk/>
          <pc:sldMk cId="343511024" sldId="259"/>
        </pc:sldMkLst>
      </pc:sldChg>
      <pc:sldChg chg="modSp add del mod modTransition">
        <pc:chgData name="Hernandez, Adrianna@ARB" userId="ff9a08c0-5ef4-48e9-b9f5-adaf45cec103" providerId="ADAL" clId="{2BE715D4-B406-4629-A551-12BF7793AC8E}" dt="2023-05-19T01:04:39.627" v="3640" actId="2696"/>
        <pc:sldMkLst>
          <pc:docMk/>
          <pc:sldMk cId="2386716479" sldId="259"/>
        </pc:sldMkLst>
        <pc:spChg chg="mod">
          <ac:chgData name="Hernandez, Adrianna@ARB" userId="ff9a08c0-5ef4-48e9-b9f5-adaf45cec103" providerId="ADAL" clId="{2BE715D4-B406-4629-A551-12BF7793AC8E}" dt="2023-05-18T05:35:51.401" v="1906" actId="20577"/>
          <ac:spMkLst>
            <pc:docMk/>
            <pc:sldMk cId="2386716479" sldId="259"/>
            <ac:spMk id="2" creationId="{8C869805-D855-951B-785E-3811CD69900B}"/>
          </ac:spMkLst>
        </pc:spChg>
        <pc:spChg chg="mod">
          <ac:chgData name="Hernandez, Adrianna@ARB" userId="ff9a08c0-5ef4-48e9-b9f5-adaf45cec103" providerId="ADAL" clId="{2BE715D4-B406-4629-A551-12BF7793AC8E}" dt="2023-05-18T22:43:31.488" v="3608" actId="14100"/>
          <ac:spMkLst>
            <pc:docMk/>
            <pc:sldMk cId="2386716479" sldId="259"/>
            <ac:spMk id="3" creationId="{0D347B9F-0F74-6D70-BBFC-8869C3074128}"/>
          </ac:spMkLst>
        </pc:spChg>
      </pc:sldChg>
      <pc:sldChg chg="modSp new del mod ord">
        <pc:chgData name="Hernandez, Adrianna@ARB" userId="ff9a08c0-5ef4-48e9-b9f5-adaf45cec103" providerId="ADAL" clId="{2BE715D4-B406-4629-A551-12BF7793AC8E}" dt="2023-05-18T03:21:47.431" v="999" actId="2696"/>
        <pc:sldMkLst>
          <pc:docMk/>
          <pc:sldMk cId="237659100" sldId="260"/>
        </pc:sldMkLst>
        <pc:spChg chg="mod">
          <ac:chgData name="Hernandez, Adrianna@ARB" userId="ff9a08c0-5ef4-48e9-b9f5-adaf45cec103" providerId="ADAL" clId="{2BE715D4-B406-4629-A551-12BF7793AC8E}" dt="2023-05-17T20:12:32.482" v="51" actId="20577"/>
          <ac:spMkLst>
            <pc:docMk/>
            <pc:sldMk cId="237659100" sldId="260"/>
            <ac:spMk id="2" creationId="{E75FC967-3770-FA15-658E-DDB55FB9938C}"/>
          </ac:spMkLst>
        </pc:spChg>
      </pc:sldChg>
      <pc:sldChg chg="addSp delSp modSp add mod ord modTransition modNotesTx">
        <pc:chgData name="Hernandez, Adrianna@ARB" userId="ff9a08c0-5ef4-48e9-b9f5-adaf45cec103" providerId="ADAL" clId="{2BE715D4-B406-4629-A551-12BF7793AC8E}" dt="2023-05-20T06:47:34.470" v="18551" actId="20577"/>
        <pc:sldMkLst>
          <pc:docMk/>
          <pc:sldMk cId="256124063" sldId="265"/>
        </pc:sldMkLst>
        <pc:spChg chg="mod">
          <ac:chgData name="Hernandez, Adrianna@ARB" userId="ff9a08c0-5ef4-48e9-b9f5-adaf45cec103" providerId="ADAL" clId="{2BE715D4-B406-4629-A551-12BF7793AC8E}" dt="2023-05-18T22:27:42.602" v="3598" actId="255"/>
          <ac:spMkLst>
            <pc:docMk/>
            <pc:sldMk cId="256124063" sldId="265"/>
            <ac:spMk id="2" creationId="{56E2D154-5A4B-42DB-8E11-E6F6FE8EBA15}"/>
          </ac:spMkLst>
        </pc:spChg>
        <pc:spChg chg="mod">
          <ac:chgData name="Hernandez, Adrianna@ARB" userId="ff9a08c0-5ef4-48e9-b9f5-adaf45cec103" providerId="ADAL" clId="{2BE715D4-B406-4629-A551-12BF7793AC8E}" dt="2023-05-18T00:57:12.566" v="557"/>
          <ac:spMkLst>
            <pc:docMk/>
            <pc:sldMk cId="256124063" sldId="265"/>
            <ac:spMk id="3" creationId="{DB6C6CCF-0EE0-41CF-9EB2-78C38DD91CB1}"/>
          </ac:spMkLst>
        </pc:spChg>
        <pc:spChg chg="del mod">
          <ac:chgData name="Hernandez, Adrianna@ARB" userId="ff9a08c0-5ef4-48e9-b9f5-adaf45cec103" providerId="ADAL" clId="{2BE715D4-B406-4629-A551-12BF7793AC8E}" dt="2023-05-18T06:22:41.568" v="2149"/>
          <ac:spMkLst>
            <pc:docMk/>
            <pc:sldMk cId="256124063" sldId="265"/>
            <ac:spMk id="6" creationId="{AC571367-D437-D60B-9C03-40F6DB81A336}"/>
          </ac:spMkLst>
        </pc:spChg>
        <pc:spChg chg="mod">
          <ac:chgData name="Hernandez, Adrianna@ARB" userId="ff9a08c0-5ef4-48e9-b9f5-adaf45cec103" providerId="ADAL" clId="{2BE715D4-B406-4629-A551-12BF7793AC8E}" dt="2023-05-19T01:24:37.141" v="3666" actId="1076"/>
          <ac:spMkLst>
            <pc:docMk/>
            <pc:sldMk cId="256124063" sldId="265"/>
            <ac:spMk id="7" creationId="{78E658FF-51F0-49DD-8740-F6E3287CB2FC}"/>
          </ac:spMkLst>
        </pc:spChg>
        <pc:spChg chg="add del mod">
          <ac:chgData name="Hernandez, Adrianna@ARB" userId="ff9a08c0-5ef4-48e9-b9f5-adaf45cec103" providerId="ADAL" clId="{2BE715D4-B406-4629-A551-12BF7793AC8E}" dt="2023-05-18T06:22:46.794" v="2153" actId="478"/>
          <ac:spMkLst>
            <pc:docMk/>
            <pc:sldMk cId="256124063" sldId="265"/>
            <ac:spMk id="8" creationId="{2E788BE8-9487-A7BA-4ACB-7F6C3272A83D}"/>
          </ac:spMkLst>
        </pc:spChg>
        <pc:spChg chg="del mod">
          <ac:chgData name="Hernandez, Adrianna@ARB" userId="ff9a08c0-5ef4-48e9-b9f5-adaf45cec103" providerId="ADAL" clId="{2BE715D4-B406-4629-A551-12BF7793AC8E}" dt="2023-05-18T06:22:44.391" v="2151" actId="478"/>
          <ac:spMkLst>
            <pc:docMk/>
            <pc:sldMk cId="256124063" sldId="265"/>
            <ac:spMk id="9" creationId="{3BD6813C-6184-6C32-948B-DF1F45DB88A8}"/>
          </ac:spMkLst>
        </pc:spChg>
        <pc:spChg chg="add mod">
          <ac:chgData name="Hernandez, Adrianna@ARB" userId="ff9a08c0-5ef4-48e9-b9f5-adaf45cec103" providerId="ADAL" clId="{2BE715D4-B406-4629-A551-12BF7793AC8E}" dt="2023-05-18T22:30:02.489" v="3599" actId="255"/>
          <ac:spMkLst>
            <pc:docMk/>
            <pc:sldMk cId="256124063" sldId="265"/>
            <ac:spMk id="10" creationId="{47634BFD-F804-BFEB-3085-4C6CAB1E5A2F}"/>
          </ac:spMkLst>
        </pc:spChg>
        <pc:spChg chg="add mod">
          <ac:chgData name="Hernandez, Adrianna@ARB" userId="ff9a08c0-5ef4-48e9-b9f5-adaf45cec103" providerId="ADAL" clId="{2BE715D4-B406-4629-A551-12BF7793AC8E}" dt="2023-05-18T20:50:15.025" v="3090" actId="1076"/>
          <ac:spMkLst>
            <pc:docMk/>
            <pc:sldMk cId="256124063" sldId="265"/>
            <ac:spMk id="14" creationId="{010A9908-467E-1847-A6EB-2A7DA36879DB}"/>
          </ac:spMkLst>
        </pc:spChg>
        <pc:picChg chg="del mod">
          <ac:chgData name="Hernandez, Adrianna@ARB" userId="ff9a08c0-5ef4-48e9-b9f5-adaf45cec103" providerId="ADAL" clId="{2BE715D4-B406-4629-A551-12BF7793AC8E}" dt="2023-05-18T06:22:45.363" v="2152" actId="478"/>
          <ac:picMkLst>
            <pc:docMk/>
            <pc:sldMk cId="256124063" sldId="265"/>
            <ac:picMk id="4" creationId="{42CAAB81-ABB7-A158-D5CB-9D45404D0195}"/>
          </ac:picMkLst>
        </pc:picChg>
        <pc:cxnChg chg="del">
          <ac:chgData name="Hernandez, Adrianna@ARB" userId="ff9a08c0-5ef4-48e9-b9f5-adaf45cec103" providerId="ADAL" clId="{2BE715D4-B406-4629-A551-12BF7793AC8E}" dt="2023-05-18T06:22:49.470" v="2154" actId="478"/>
          <ac:cxnSpMkLst>
            <pc:docMk/>
            <pc:sldMk cId="256124063" sldId="265"/>
            <ac:cxnSpMk id="11" creationId="{ED0BA4A6-860D-49BD-88F6-8305FE25D144}"/>
          </ac:cxnSpMkLst>
        </pc:cxnChg>
        <pc:cxnChg chg="add mod">
          <ac:chgData name="Hernandez, Adrianna@ARB" userId="ff9a08c0-5ef4-48e9-b9f5-adaf45cec103" providerId="ADAL" clId="{2BE715D4-B406-4629-A551-12BF7793AC8E}" dt="2023-05-18T20:44:34.692" v="3054" actId="1076"/>
          <ac:cxnSpMkLst>
            <pc:docMk/>
            <pc:sldMk cId="256124063" sldId="265"/>
            <ac:cxnSpMk id="13" creationId="{5328E3B1-0665-A624-D7EA-CE9BEEEAD18A}"/>
          </ac:cxnSpMkLst>
        </pc:cxnChg>
      </pc:sldChg>
      <pc:sldChg chg="modSp add del">
        <pc:chgData name="Hernandez, Adrianna@ARB" userId="ff9a08c0-5ef4-48e9-b9f5-adaf45cec103" providerId="ADAL" clId="{2BE715D4-B406-4629-A551-12BF7793AC8E}" dt="2023-05-18T05:49:33.037" v="1968" actId="2696"/>
        <pc:sldMkLst>
          <pc:docMk/>
          <pc:sldMk cId="1649381442" sldId="267"/>
        </pc:sldMkLst>
        <pc:spChg chg="mod">
          <ac:chgData name="Hernandez, Adrianna@ARB" userId="ff9a08c0-5ef4-48e9-b9f5-adaf45cec103" providerId="ADAL" clId="{2BE715D4-B406-4629-A551-12BF7793AC8E}" dt="2023-05-18T05:48:08.652" v="1956"/>
          <ac:spMkLst>
            <pc:docMk/>
            <pc:sldMk cId="1649381442" sldId="267"/>
            <ac:spMk id="10" creationId="{958ABE92-5C75-4E7B-9296-B5D7FA2C2706}"/>
          </ac:spMkLst>
        </pc:spChg>
      </pc:sldChg>
      <pc:sldChg chg="addSp delSp modSp add mod modTransition modNotesTx">
        <pc:chgData name="Hernandez, Adrianna@ARB" userId="ff9a08c0-5ef4-48e9-b9f5-adaf45cec103" providerId="ADAL" clId="{2BE715D4-B406-4629-A551-12BF7793AC8E}" dt="2023-05-20T06:32:26.724" v="18016" actId="20577"/>
        <pc:sldMkLst>
          <pc:docMk/>
          <pc:sldMk cId="1973599195" sldId="273"/>
        </pc:sldMkLst>
        <pc:spChg chg="mod">
          <ac:chgData name="Hernandez, Adrianna@ARB" userId="ff9a08c0-5ef4-48e9-b9f5-adaf45cec103" providerId="ADAL" clId="{2BE715D4-B406-4629-A551-12BF7793AC8E}" dt="2023-05-18T05:48:30.930" v="1960" actId="1076"/>
          <ac:spMkLst>
            <pc:docMk/>
            <pc:sldMk cId="1973599195" sldId="273"/>
            <ac:spMk id="2" creationId="{F5137E4C-CC8E-D625-DF78-314D43FB8B09}"/>
          </ac:spMkLst>
        </pc:spChg>
        <pc:spChg chg="mod">
          <ac:chgData name="Hernandez, Adrianna@ARB" userId="ff9a08c0-5ef4-48e9-b9f5-adaf45cec103" providerId="ADAL" clId="{2BE715D4-B406-4629-A551-12BF7793AC8E}" dt="2023-05-18T01:02:53.030" v="625"/>
          <ac:spMkLst>
            <pc:docMk/>
            <pc:sldMk cId="1973599195" sldId="273"/>
            <ac:spMk id="4" creationId="{3D48E58E-CD99-25A2-F5C3-E3888BE49C79}"/>
          </ac:spMkLst>
        </pc:spChg>
        <pc:spChg chg="del mod">
          <ac:chgData name="Hernandez, Adrianna@ARB" userId="ff9a08c0-5ef4-48e9-b9f5-adaf45cec103" providerId="ADAL" clId="{2BE715D4-B406-4629-A551-12BF7793AC8E}" dt="2023-05-18T05:48:45.913" v="1962" actId="478"/>
          <ac:spMkLst>
            <pc:docMk/>
            <pc:sldMk cId="1973599195" sldId="273"/>
            <ac:spMk id="6" creationId="{BD3B3EC7-4046-4594-2B08-911959D991F0}"/>
          </ac:spMkLst>
        </pc:spChg>
        <pc:spChg chg="add del">
          <ac:chgData name="Hernandez, Adrianna@ARB" userId="ff9a08c0-5ef4-48e9-b9f5-adaf45cec103" providerId="ADAL" clId="{2BE715D4-B406-4629-A551-12BF7793AC8E}" dt="2023-05-18T05:47:32.673" v="1949" actId="22"/>
          <ac:spMkLst>
            <pc:docMk/>
            <pc:sldMk cId="1973599195" sldId="273"/>
            <ac:spMk id="8" creationId="{1F02ACC9-504D-89C8-75F5-63C3FB1D7AB4}"/>
          </ac:spMkLst>
        </pc:spChg>
        <pc:spChg chg="add mod">
          <ac:chgData name="Hernandez, Adrianna@ARB" userId="ff9a08c0-5ef4-48e9-b9f5-adaf45cec103" providerId="ADAL" clId="{2BE715D4-B406-4629-A551-12BF7793AC8E}" dt="2023-05-18T22:09:17.825" v="3552" actId="20577"/>
          <ac:spMkLst>
            <pc:docMk/>
            <pc:sldMk cId="1973599195" sldId="273"/>
            <ac:spMk id="9" creationId="{FCE10586-FBEC-9DDA-1A34-D0F02D3009D9}"/>
          </ac:spMkLst>
        </pc:spChg>
        <pc:picChg chg="mod">
          <ac:chgData name="Hernandez, Adrianna@ARB" userId="ff9a08c0-5ef4-48e9-b9f5-adaf45cec103" providerId="ADAL" clId="{2BE715D4-B406-4629-A551-12BF7793AC8E}" dt="2023-05-18T06:15:09.329" v="2084" actId="1076"/>
          <ac:picMkLst>
            <pc:docMk/>
            <pc:sldMk cId="1973599195" sldId="273"/>
            <ac:picMk id="7" creationId="{5292B77D-1873-401D-B546-D4BE3D5D3531}"/>
          </ac:picMkLst>
        </pc:picChg>
        <pc:picChg chg="mod ord">
          <ac:chgData name="Hernandez, Adrianna@ARB" userId="ff9a08c0-5ef4-48e9-b9f5-adaf45cec103" providerId="ADAL" clId="{2BE715D4-B406-4629-A551-12BF7793AC8E}" dt="2023-05-18T06:14:50.918" v="2082" actId="1582"/>
          <ac:picMkLst>
            <pc:docMk/>
            <pc:sldMk cId="1973599195" sldId="273"/>
            <ac:picMk id="13" creationId="{D6765EEC-4477-E4A3-6426-06B2679580A4}"/>
          </ac:picMkLst>
        </pc:picChg>
        <pc:picChg chg="mod">
          <ac:chgData name="Hernandez, Adrianna@ARB" userId="ff9a08c0-5ef4-48e9-b9f5-adaf45cec103" providerId="ADAL" clId="{2BE715D4-B406-4629-A551-12BF7793AC8E}" dt="2023-05-18T06:14:57.799" v="2083" actId="1582"/>
          <ac:picMkLst>
            <pc:docMk/>
            <pc:sldMk cId="1973599195" sldId="273"/>
            <ac:picMk id="15" creationId="{DA7053A6-22AD-4EE2-36B9-55D4BEC3325B}"/>
          </ac:picMkLst>
        </pc:picChg>
      </pc:sldChg>
      <pc:sldChg chg="addSp delSp modSp add mod modTransition delAnim modAnim modNotesTx">
        <pc:chgData name="Hernandez, Adrianna@ARB" userId="ff9a08c0-5ef4-48e9-b9f5-adaf45cec103" providerId="ADAL" clId="{2BE715D4-B406-4629-A551-12BF7793AC8E}" dt="2023-05-20T00:52:56.566" v="10921" actId="5793"/>
        <pc:sldMkLst>
          <pc:docMk/>
          <pc:sldMk cId="4163285551" sldId="274"/>
        </pc:sldMkLst>
        <pc:spChg chg="add mod">
          <ac:chgData name="Hernandez, Adrianna@ARB" userId="ff9a08c0-5ef4-48e9-b9f5-adaf45cec103" providerId="ADAL" clId="{2BE715D4-B406-4629-A551-12BF7793AC8E}" dt="2023-05-18T22:41:46.038" v="3607" actId="33553"/>
          <ac:spMkLst>
            <pc:docMk/>
            <pc:sldMk cId="4163285551" sldId="274"/>
            <ac:spMk id="3" creationId="{0CFC804B-5522-C782-8335-B6DC5083F4F2}"/>
          </ac:spMkLst>
        </pc:spChg>
        <pc:picChg chg="add mod">
          <ac:chgData name="Hernandez, Adrianna@ARB" userId="ff9a08c0-5ef4-48e9-b9f5-adaf45cec103" providerId="ADAL" clId="{2BE715D4-B406-4629-A551-12BF7793AC8E}" dt="2023-05-18T20:57:50.170" v="3135" actId="1076"/>
          <ac:picMkLst>
            <pc:docMk/>
            <pc:sldMk cId="4163285551" sldId="274"/>
            <ac:picMk id="4" creationId="{CEA1646F-C6F5-5CDF-D205-DC08292C861A}"/>
          </ac:picMkLst>
        </pc:picChg>
        <pc:picChg chg="del">
          <ac:chgData name="Hernandez, Adrianna@ARB" userId="ff9a08c0-5ef4-48e9-b9f5-adaf45cec103" providerId="ADAL" clId="{2BE715D4-B406-4629-A551-12BF7793AC8E}" dt="2023-05-18T20:56:06.642" v="3093" actId="478"/>
          <ac:picMkLst>
            <pc:docMk/>
            <pc:sldMk cId="4163285551" sldId="274"/>
            <ac:picMk id="5" creationId="{CC492DB7-2995-3FA7-F002-7F707D21341F}"/>
          </ac:picMkLst>
        </pc:picChg>
      </pc:sldChg>
      <pc:sldChg chg="addSp delSp modSp add mod modTransition modNotesTx">
        <pc:chgData name="Hernandez, Adrianna@ARB" userId="ff9a08c0-5ef4-48e9-b9f5-adaf45cec103" providerId="ADAL" clId="{2BE715D4-B406-4629-A551-12BF7793AC8E}" dt="2023-05-20T06:34:54.374" v="18147" actId="20577"/>
        <pc:sldMkLst>
          <pc:docMk/>
          <pc:sldMk cId="2801951211" sldId="286"/>
        </pc:sldMkLst>
        <pc:spChg chg="mod">
          <ac:chgData name="Hernandez, Adrianna@ARB" userId="ff9a08c0-5ef4-48e9-b9f5-adaf45cec103" providerId="ADAL" clId="{2BE715D4-B406-4629-A551-12BF7793AC8E}" dt="2023-05-18T05:55:53.203" v="1994" actId="20577"/>
          <ac:spMkLst>
            <pc:docMk/>
            <pc:sldMk cId="2801951211" sldId="286"/>
            <ac:spMk id="2" creationId="{00000000-0000-0000-0000-000000000000}"/>
          </ac:spMkLst>
        </pc:spChg>
        <pc:spChg chg="del mod">
          <ac:chgData name="Hernandez, Adrianna@ARB" userId="ff9a08c0-5ef4-48e9-b9f5-adaf45cec103" providerId="ADAL" clId="{2BE715D4-B406-4629-A551-12BF7793AC8E}" dt="2023-05-18T22:01:18.768" v="3439" actId="478"/>
          <ac:spMkLst>
            <pc:docMk/>
            <pc:sldMk cId="2801951211" sldId="286"/>
            <ac:spMk id="3" creationId="{F94FBD68-C165-4717-ACD5-EE5713288B6C}"/>
          </ac:spMkLst>
        </pc:spChg>
        <pc:spChg chg="add mod">
          <ac:chgData name="Hernandez, Adrianna@ARB" userId="ff9a08c0-5ef4-48e9-b9f5-adaf45cec103" providerId="ADAL" clId="{2BE715D4-B406-4629-A551-12BF7793AC8E}" dt="2023-05-18T06:12:42.375" v="2077" actId="1076"/>
          <ac:spMkLst>
            <pc:docMk/>
            <pc:sldMk cId="2801951211" sldId="286"/>
            <ac:spMk id="7" creationId="{B3B1DC6E-6476-5E09-B69E-20C027EFB6D6}"/>
          </ac:spMkLst>
        </pc:spChg>
        <pc:spChg chg="add mod">
          <ac:chgData name="Hernandez, Adrianna@ARB" userId="ff9a08c0-5ef4-48e9-b9f5-adaf45cec103" providerId="ADAL" clId="{2BE715D4-B406-4629-A551-12BF7793AC8E}" dt="2023-05-18T01:50:22.554" v="796" actId="14100"/>
          <ac:spMkLst>
            <pc:docMk/>
            <pc:sldMk cId="2801951211" sldId="286"/>
            <ac:spMk id="9" creationId="{A48FC4AA-8642-A100-79D8-B9FD6E6A73A0}"/>
          </ac:spMkLst>
        </pc:spChg>
        <pc:spChg chg="add del mod">
          <ac:chgData name="Hernandez, Adrianna@ARB" userId="ff9a08c0-5ef4-48e9-b9f5-adaf45cec103" providerId="ADAL" clId="{2BE715D4-B406-4629-A551-12BF7793AC8E}" dt="2023-05-18T05:59:15.873" v="2009" actId="478"/>
          <ac:spMkLst>
            <pc:docMk/>
            <pc:sldMk cId="2801951211" sldId="286"/>
            <ac:spMk id="10" creationId="{7A3E0ED3-2358-F25E-AFB1-6E6F4281BB9D}"/>
          </ac:spMkLst>
        </pc:spChg>
        <pc:spChg chg="del">
          <ac:chgData name="Hernandez, Adrianna@ARB" userId="ff9a08c0-5ef4-48e9-b9f5-adaf45cec103" providerId="ADAL" clId="{2BE715D4-B406-4629-A551-12BF7793AC8E}" dt="2023-05-18T01:45:57.428" v="647" actId="478"/>
          <ac:spMkLst>
            <pc:docMk/>
            <pc:sldMk cId="2801951211" sldId="286"/>
            <ac:spMk id="12" creationId="{1819B475-72C3-4E65-898F-A6420BAE6D4B}"/>
          </ac:spMkLst>
        </pc:spChg>
        <pc:spChg chg="add del mod">
          <ac:chgData name="Hernandez, Adrianna@ARB" userId="ff9a08c0-5ef4-48e9-b9f5-adaf45cec103" providerId="ADAL" clId="{2BE715D4-B406-4629-A551-12BF7793AC8E}" dt="2023-05-18T05:59:21.267" v="2010" actId="478"/>
          <ac:spMkLst>
            <pc:docMk/>
            <pc:sldMk cId="2801951211" sldId="286"/>
            <ac:spMk id="14" creationId="{E8BF5674-B73D-F01D-01A0-EDA9CDD5E7C3}"/>
          </ac:spMkLst>
        </pc:spChg>
        <pc:spChg chg="add mod">
          <ac:chgData name="Hernandez, Adrianna@ARB" userId="ff9a08c0-5ef4-48e9-b9f5-adaf45cec103" providerId="ADAL" clId="{2BE715D4-B406-4629-A551-12BF7793AC8E}" dt="2023-05-18T06:17:58.848" v="2095" actId="1076"/>
          <ac:spMkLst>
            <pc:docMk/>
            <pc:sldMk cId="2801951211" sldId="286"/>
            <ac:spMk id="15" creationId="{E61A0A27-9D06-E3CA-1E8C-990A6235B79A}"/>
          </ac:spMkLst>
        </pc:spChg>
        <pc:spChg chg="add mod">
          <ac:chgData name="Hernandez, Adrianna@ARB" userId="ff9a08c0-5ef4-48e9-b9f5-adaf45cec103" providerId="ADAL" clId="{2BE715D4-B406-4629-A551-12BF7793AC8E}" dt="2023-05-18T22:05:13.423" v="3506" actId="20577"/>
          <ac:spMkLst>
            <pc:docMk/>
            <pc:sldMk cId="2801951211" sldId="286"/>
            <ac:spMk id="19" creationId="{8D8329C7-C6E9-7887-5E17-4AF84A3C415E}"/>
          </ac:spMkLst>
        </pc:spChg>
        <pc:spChg chg="del">
          <ac:chgData name="Hernandez, Adrianna@ARB" userId="ff9a08c0-5ef4-48e9-b9f5-adaf45cec103" providerId="ADAL" clId="{2BE715D4-B406-4629-A551-12BF7793AC8E}" dt="2023-05-18T01:46:21.424" v="651" actId="478"/>
          <ac:spMkLst>
            <pc:docMk/>
            <pc:sldMk cId="2801951211" sldId="286"/>
            <ac:spMk id="27" creationId="{F6321388-6983-4A3A-82DC-BBF61F6C8CD3}"/>
          </ac:spMkLst>
        </pc:spChg>
        <pc:picChg chg="del mod">
          <ac:chgData name="Hernandez, Adrianna@ARB" userId="ff9a08c0-5ef4-48e9-b9f5-adaf45cec103" providerId="ADAL" clId="{2BE715D4-B406-4629-A551-12BF7793AC8E}" dt="2023-05-18T21:13:47.218" v="3170" actId="478"/>
          <ac:picMkLst>
            <pc:docMk/>
            <pc:sldMk cId="2801951211" sldId="286"/>
            <ac:picMk id="6" creationId="{C6FE77FF-C466-4324-9155-57FB3A084A91}"/>
          </ac:picMkLst>
        </pc:picChg>
        <pc:picChg chg="del mod">
          <ac:chgData name="Hernandez, Adrianna@ARB" userId="ff9a08c0-5ef4-48e9-b9f5-adaf45cec103" providerId="ADAL" clId="{2BE715D4-B406-4629-A551-12BF7793AC8E}" dt="2023-05-18T05:58:09.737" v="1996" actId="478"/>
          <ac:picMkLst>
            <pc:docMk/>
            <pc:sldMk cId="2801951211" sldId="286"/>
            <ac:picMk id="8" creationId="{F057507A-209B-4AA6-95E6-ACE48B3140B8}"/>
          </ac:picMkLst>
        </pc:picChg>
        <pc:picChg chg="del">
          <ac:chgData name="Hernandez, Adrianna@ARB" userId="ff9a08c0-5ef4-48e9-b9f5-adaf45cec103" providerId="ADAL" clId="{2BE715D4-B406-4629-A551-12BF7793AC8E}" dt="2023-05-18T01:46:51.456" v="655" actId="478"/>
          <ac:picMkLst>
            <pc:docMk/>
            <pc:sldMk cId="2801951211" sldId="286"/>
            <ac:picMk id="11" creationId="{50109D8D-BD17-48FD-B6A9-7889CE94C800}"/>
          </ac:picMkLst>
        </pc:picChg>
        <pc:picChg chg="add mod modCrop">
          <ac:chgData name="Hernandez, Adrianna@ARB" userId="ff9a08c0-5ef4-48e9-b9f5-adaf45cec103" providerId="ADAL" clId="{2BE715D4-B406-4629-A551-12BF7793AC8E}" dt="2023-05-18T06:12:46.158" v="2078" actId="1076"/>
          <ac:picMkLst>
            <pc:docMk/>
            <pc:sldMk cId="2801951211" sldId="286"/>
            <ac:picMk id="17" creationId="{8BC52504-A870-2623-D6C6-915C8CE633A9}"/>
          </ac:picMkLst>
        </pc:picChg>
        <pc:picChg chg="mod ord">
          <ac:chgData name="Hernandez, Adrianna@ARB" userId="ff9a08c0-5ef4-48e9-b9f5-adaf45cec103" providerId="ADAL" clId="{2BE715D4-B406-4629-A551-12BF7793AC8E}" dt="2023-05-18T22:01:24.644" v="3440" actId="1076"/>
          <ac:picMkLst>
            <pc:docMk/>
            <pc:sldMk cId="2801951211" sldId="286"/>
            <ac:picMk id="18" creationId="{2C5E93D3-4385-4151-8988-661A3CFA42FF}"/>
          </ac:picMkLst>
        </pc:picChg>
        <pc:inkChg chg="add del">
          <ac:chgData name="Hernandez, Adrianna@ARB" userId="ff9a08c0-5ef4-48e9-b9f5-adaf45cec103" providerId="ADAL" clId="{2BE715D4-B406-4629-A551-12BF7793AC8E}" dt="2023-05-18T22:12:38.657" v="3554" actId="9405"/>
          <ac:inkMkLst>
            <pc:docMk/>
            <pc:sldMk cId="2801951211" sldId="286"/>
            <ac:inkMk id="20" creationId="{59CC0A54-2EA2-1F68-5229-9A488609209A}"/>
          </ac:inkMkLst>
        </pc:inkChg>
      </pc:sldChg>
      <pc:sldChg chg="addSp delSp modSp add del mod ord modTransition">
        <pc:chgData name="Hernandez, Adrianna@ARB" userId="ff9a08c0-5ef4-48e9-b9f5-adaf45cec103" providerId="ADAL" clId="{2BE715D4-B406-4629-A551-12BF7793AC8E}" dt="2023-05-18T20:04:52.196" v="2782" actId="2696"/>
        <pc:sldMkLst>
          <pc:docMk/>
          <pc:sldMk cId="110491467" sldId="307"/>
        </pc:sldMkLst>
        <pc:spChg chg="mod">
          <ac:chgData name="Hernandez, Adrianna@ARB" userId="ff9a08c0-5ef4-48e9-b9f5-adaf45cec103" providerId="ADAL" clId="{2BE715D4-B406-4629-A551-12BF7793AC8E}" dt="2023-05-18T06:17:09.025" v="2091" actId="14100"/>
          <ac:spMkLst>
            <pc:docMk/>
            <pc:sldMk cId="110491467" sldId="307"/>
            <ac:spMk id="2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6:18:29.951" v="2096" actId="14100"/>
          <ac:spMkLst>
            <pc:docMk/>
            <pc:sldMk cId="110491467" sldId="307"/>
            <ac:spMk id="4" creationId="{50714BA2-23F7-49A8-AC7D-901DC1536A40}"/>
          </ac:spMkLst>
        </pc:spChg>
        <pc:spChg chg="add del">
          <ac:chgData name="Hernandez, Adrianna@ARB" userId="ff9a08c0-5ef4-48e9-b9f5-adaf45cec103" providerId="ADAL" clId="{2BE715D4-B406-4629-A551-12BF7793AC8E}" dt="2023-05-18T00:45:19.299" v="524" actId="22"/>
          <ac:spMkLst>
            <pc:docMk/>
            <pc:sldMk cId="110491467" sldId="307"/>
            <ac:spMk id="6" creationId="{9D1C5144-3815-936D-CC83-33443E21CF64}"/>
          </ac:spMkLst>
        </pc:spChg>
        <pc:spChg chg="mod">
          <ac:chgData name="Hernandez, Adrianna@ARB" userId="ff9a08c0-5ef4-48e9-b9f5-adaf45cec103" providerId="ADAL" clId="{2BE715D4-B406-4629-A551-12BF7793AC8E}" dt="2023-05-18T00:11:56.120" v="126"/>
          <ac:spMkLst>
            <pc:docMk/>
            <pc:sldMk cId="110491467" sldId="307"/>
            <ac:spMk id="9" creationId="{D52899D2-6514-42D5-91F0-DE5E0CA181DC}"/>
          </ac:spMkLst>
        </pc:spChg>
        <pc:spChg chg="del">
          <ac:chgData name="Hernandez, Adrianna@ARB" userId="ff9a08c0-5ef4-48e9-b9f5-adaf45cec103" providerId="ADAL" clId="{2BE715D4-B406-4629-A551-12BF7793AC8E}" dt="2023-05-18T00:18:23.623" v="145" actId="478"/>
          <ac:spMkLst>
            <pc:docMk/>
            <pc:sldMk cId="110491467" sldId="307"/>
            <ac:spMk id="12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8:20.405" v="144" actId="478"/>
          <ac:spMkLst>
            <pc:docMk/>
            <pc:sldMk cId="110491467" sldId="307"/>
            <ac:spMk id="15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8:20.405" v="144" actId="478"/>
          <ac:spMkLst>
            <pc:docMk/>
            <pc:sldMk cId="110491467" sldId="307"/>
            <ac:spMk id="16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8:20.405" v="144" actId="478"/>
          <ac:spMkLst>
            <pc:docMk/>
            <pc:sldMk cId="110491467" sldId="307"/>
            <ac:spMk id="17" creationId="{00000000-0000-0000-0000-000000000000}"/>
          </ac:spMkLst>
        </pc:spChg>
        <pc:spChg chg="del mod">
          <ac:chgData name="Hernandez, Adrianna@ARB" userId="ff9a08c0-5ef4-48e9-b9f5-adaf45cec103" providerId="ADAL" clId="{2BE715D4-B406-4629-A551-12BF7793AC8E}" dt="2023-05-18T06:16:29.700" v="2085" actId="478"/>
          <ac:spMkLst>
            <pc:docMk/>
            <pc:sldMk cId="110491467" sldId="307"/>
            <ac:spMk id="18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17:42.881" v="2093" actId="478"/>
          <ac:spMkLst>
            <pc:docMk/>
            <pc:sldMk cId="110491467" sldId="307"/>
            <ac:spMk id="29" creationId="{00000000-0000-0000-0000-000000000000}"/>
          </ac:spMkLst>
        </pc:spChg>
        <pc:picChg chg="mod">
          <ac:chgData name="Hernandez, Adrianna@ARB" userId="ff9a08c0-5ef4-48e9-b9f5-adaf45cec103" providerId="ADAL" clId="{2BE715D4-B406-4629-A551-12BF7793AC8E}" dt="2023-05-18T00:12:47.860" v="131" actId="14100"/>
          <ac:picMkLst>
            <pc:docMk/>
            <pc:sldMk cId="110491467" sldId="307"/>
            <ac:picMk id="3" creationId="{9C6D324E-8120-BE30-F2AC-8D04C5D5E1BD}"/>
          </ac:picMkLst>
        </pc:picChg>
        <pc:picChg chg="del">
          <ac:chgData name="Hernandez, Adrianna@ARB" userId="ff9a08c0-5ef4-48e9-b9f5-adaf45cec103" providerId="ADAL" clId="{2BE715D4-B406-4629-A551-12BF7793AC8E}" dt="2023-05-18T00:18:20.405" v="144" actId="478"/>
          <ac:picMkLst>
            <pc:docMk/>
            <pc:sldMk cId="110491467" sldId="307"/>
            <ac:picMk id="14" creationId="{00000000-0000-0000-0000-000000000000}"/>
          </ac:picMkLst>
        </pc:picChg>
      </pc:sldChg>
      <pc:sldChg chg="modSp add del">
        <pc:chgData name="Hernandez, Adrianna@ARB" userId="ff9a08c0-5ef4-48e9-b9f5-adaf45cec103" providerId="ADAL" clId="{2BE715D4-B406-4629-A551-12BF7793AC8E}" dt="2023-05-18T00:15:54.778" v="133" actId="2696"/>
        <pc:sldMkLst>
          <pc:docMk/>
          <pc:sldMk cId="3728784220" sldId="308"/>
        </pc:sldMkLst>
        <pc:spChg chg="mod">
          <ac:chgData name="Hernandez, Adrianna@ARB" userId="ff9a08c0-5ef4-48e9-b9f5-adaf45cec103" providerId="ADAL" clId="{2BE715D4-B406-4629-A551-12BF7793AC8E}" dt="2023-05-18T00:15:46.954" v="132"/>
          <ac:spMkLst>
            <pc:docMk/>
            <pc:sldMk cId="3728784220" sldId="308"/>
            <ac:spMk id="9" creationId="{D52899D2-6514-42D5-91F0-DE5E0CA181DC}"/>
          </ac:spMkLst>
        </pc:spChg>
      </pc:sldChg>
      <pc:sldChg chg="addSp delSp modSp add mod modTransition modNotesTx">
        <pc:chgData name="Hernandez, Adrianna@ARB" userId="ff9a08c0-5ef4-48e9-b9f5-adaf45cec103" providerId="ADAL" clId="{2BE715D4-B406-4629-A551-12BF7793AC8E}" dt="2023-05-20T00:49:32.899" v="10865" actId="20577"/>
        <pc:sldMkLst>
          <pc:docMk/>
          <pc:sldMk cId="2354284016" sldId="337"/>
        </pc:sldMkLst>
        <pc:spChg chg="mod">
          <ac:chgData name="Hernandez, Adrianna@ARB" userId="ff9a08c0-5ef4-48e9-b9f5-adaf45cec103" providerId="ADAL" clId="{2BE715D4-B406-4629-A551-12BF7793AC8E}" dt="2023-05-18T21:07:43.685" v="3139" actId="14100"/>
          <ac:spMkLst>
            <pc:docMk/>
            <pc:sldMk cId="2354284016" sldId="337"/>
            <ac:spMk id="2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9T01:25:19.054" v="3667" actId="164"/>
          <ac:spMkLst>
            <pc:docMk/>
            <pc:sldMk cId="2354284016" sldId="337"/>
            <ac:spMk id="8" creationId="{505F40BF-5ED0-C3AD-8A70-DBF606605793}"/>
          </ac:spMkLst>
        </pc:spChg>
        <pc:spChg chg="mod">
          <ac:chgData name="Hernandez, Adrianna@ARB" userId="ff9a08c0-5ef4-48e9-b9f5-adaf45cec103" providerId="ADAL" clId="{2BE715D4-B406-4629-A551-12BF7793AC8E}" dt="2023-05-18T21:07:20.588" v="3136"/>
          <ac:spMkLst>
            <pc:docMk/>
            <pc:sldMk cId="2354284016" sldId="337"/>
            <ac:spMk id="9" creationId="{D52899D2-6514-42D5-91F0-DE5E0CA181DC}"/>
          </ac:spMkLst>
        </pc:spChg>
        <pc:spChg chg="mod">
          <ac:chgData name="Hernandez, Adrianna@ARB" userId="ff9a08c0-5ef4-48e9-b9f5-adaf45cec103" providerId="ADAL" clId="{2BE715D4-B406-4629-A551-12BF7793AC8E}" dt="2023-05-19T01:25:19.054" v="3667" actId="164"/>
          <ac:spMkLst>
            <pc:docMk/>
            <pc:sldMk cId="2354284016" sldId="337"/>
            <ac:spMk id="10" creationId="{2CFEA8DE-B0F6-AA6A-8F85-F2D39B496172}"/>
          </ac:spMkLst>
        </pc:spChg>
        <pc:spChg chg="del">
          <ac:chgData name="Hernandez, Adrianna@ARB" userId="ff9a08c0-5ef4-48e9-b9f5-adaf45cec103" providerId="ADAL" clId="{2BE715D4-B406-4629-A551-12BF7793AC8E}" dt="2023-05-18T21:07:33.522" v="3137" actId="478"/>
          <ac:spMkLst>
            <pc:docMk/>
            <pc:sldMk cId="2354284016" sldId="337"/>
            <ac:spMk id="12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21:07:33.522" v="3137" actId="478"/>
          <ac:spMkLst>
            <pc:docMk/>
            <pc:sldMk cId="2354284016" sldId="337"/>
            <ac:spMk id="15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21:07:33.522" v="3137" actId="478"/>
          <ac:spMkLst>
            <pc:docMk/>
            <pc:sldMk cId="2354284016" sldId="337"/>
            <ac:spMk id="16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21:07:33.522" v="3137" actId="478"/>
          <ac:spMkLst>
            <pc:docMk/>
            <pc:sldMk cId="2354284016" sldId="337"/>
            <ac:spMk id="17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21:07:33.522" v="3137" actId="478"/>
          <ac:spMkLst>
            <pc:docMk/>
            <pc:sldMk cId="2354284016" sldId="337"/>
            <ac:spMk id="18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21:07:47.997" v="3140" actId="478"/>
          <ac:spMkLst>
            <pc:docMk/>
            <pc:sldMk cId="2354284016" sldId="337"/>
            <ac:spMk id="29" creationId="{00000000-0000-0000-0000-000000000000}"/>
          </ac:spMkLst>
        </pc:spChg>
        <pc:grpChg chg="add mod">
          <ac:chgData name="Hernandez, Adrianna@ARB" userId="ff9a08c0-5ef4-48e9-b9f5-adaf45cec103" providerId="ADAL" clId="{2BE715D4-B406-4629-A551-12BF7793AC8E}" dt="2023-05-19T01:25:19.054" v="3667" actId="164"/>
          <ac:grpSpMkLst>
            <pc:docMk/>
            <pc:sldMk cId="2354284016" sldId="337"/>
            <ac:grpSpMk id="3" creationId="{D2F6745B-D91F-AB54-0D6F-6041266DD6B1}"/>
          </ac:grpSpMkLst>
        </pc:grpChg>
        <pc:picChg chg="mod modCrop">
          <ac:chgData name="Hernandez, Adrianna@ARB" userId="ff9a08c0-5ef4-48e9-b9f5-adaf45cec103" providerId="ADAL" clId="{2BE715D4-B406-4629-A551-12BF7793AC8E}" dt="2023-05-19T01:25:19.054" v="3667" actId="164"/>
          <ac:picMkLst>
            <pc:docMk/>
            <pc:sldMk cId="2354284016" sldId="337"/>
            <ac:picMk id="7" creationId="{7107EEBB-DAA0-D084-4FBD-E4FA43432AA6}"/>
          </ac:picMkLst>
        </pc:picChg>
        <pc:picChg chg="del">
          <ac:chgData name="Hernandez, Adrianna@ARB" userId="ff9a08c0-5ef4-48e9-b9f5-adaf45cec103" providerId="ADAL" clId="{2BE715D4-B406-4629-A551-12BF7793AC8E}" dt="2023-05-18T21:07:33.522" v="3137" actId="478"/>
          <ac:picMkLst>
            <pc:docMk/>
            <pc:sldMk cId="2354284016" sldId="337"/>
            <ac:picMk id="14" creationId="{00000000-0000-0000-0000-000000000000}"/>
          </ac:picMkLst>
        </pc:picChg>
        <pc:cxnChg chg="mod">
          <ac:chgData name="Hernandez, Adrianna@ARB" userId="ff9a08c0-5ef4-48e9-b9f5-adaf45cec103" providerId="ADAL" clId="{2BE715D4-B406-4629-A551-12BF7793AC8E}" dt="2023-05-19T01:25:19.054" v="3667" actId="164"/>
          <ac:cxnSpMkLst>
            <pc:docMk/>
            <pc:sldMk cId="2354284016" sldId="337"/>
            <ac:cxnSpMk id="13" creationId="{92DA3511-6161-22B5-145E-F3B7D8E033B4}"/>
          </ac:cxnSpMkLst>
        </pc:cxnChg>
      </pc:sldChg>
      <pc:sldChg chg="delSp modSp add del mod">
        <pc:chgData name="Hernandez, Adrianna@ARB" userId="ff9a08c0-5ef4-48e9-b9f5-adaf45cec103" providerId="ADAL" clId="{2BE715D4-B406-4629-A551-12BF7793AC8E}" dt="2023-05-18T06:39:16.372" v="2253" actId="2696"/>
        <pc:sldMkLst>
          <pc:docMk/>
          <pc:sldMk cId="1081537046" sldId="358"/>
        </pc:sldMkLst>
        <pc:spChg chg="mod">
          <ac:chgData name="Hernandez, Adrianna@ARB" userId="ff9a08c0-5ef4-48e9-b9f5-adaf45cec103" providerId="ADAL" clId="{2BE715D4-B406-4629-A551-12BF7793AC8E}" dt="2023-05-18T06:28:42.687" v="2200" actId="1076"/>
          <ac:spMkLst>
            <pc:docMk/>
            <pc:sldMk cId="1081537046" sldId="358"/>
            <ac:spMk id="2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6:28:03.107" v="2188"/>
          <ac:spMkLst>
            <pc:docMk/>
            <pc:sldMk cId="1081537046" sldId="358"/>
            <ac:spMk id="9" creationId="{D52899D2-6514-42D5-91F0-DE5E0CA181DC}"/>
          </ac:spMkLst>
        </pc:spChg>
        <pc:spChg chg="del">
          <ac:chgData name="Hernandez, Adrianna@ARB" userId="ff9a08c0-5ef4-48e9-b9f5-adaf45cec103" providerId="ADAL" clId="{2BE715D4-B406-4629-A551-12BF7793AC8E}" dt="2023-05-18T06:28:12.909" v="2191" actId="478"/>
          <ac:spMkLst>
            <pc:docMk/>
            <pc:sldMk cId="1081537046" sldId="358"/>
            <ac:spMk id="12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28:14.724" v="2193" actId="478"/>
          <ac:spMkLst>
            <pc:docMk/>
            <pc:sldMk cId="1081537046" sldId="358"/>
            <ac:spMk id="15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28:15.612" v="2194" actId="478"/>
          <ac:spMkLst>
            <pc:docMk/>
            <pc:sldMk cId="1081537046" sldId="358"/>
            <ac:spMk id="16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28:16.573" v="2195" actId="478"/>
          <ac:spMkLst>
            <pc:docMk/>
            <pc:sldMk cId="1081537046" sldId="358"/>
            <ac:spMk id="17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28:25.044" v="2196" actId="478"/>
          <ac:spMkLst>
            <pc:docMk/>
            <pc:sldMk cId="1081537046" sldId="358"/>
            <ac:spMk id="18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6:29:14.236" v="2210" actId="14100"/>
          <ac:spMkLst>
            <pc:docMk/>
            <pc:sldMk cId="1081537046" sldId="358"/>
            <ac:spMk id="19" creationId="{9B17C1AD-15C5-4E70-B3C3-4DA8701D1819}"/>
          </ac:spMkLst>
        </pc:spChg>
        <pc:spChg chg="del mod">
          <ac:chgData name="Hernandez, Adrianna@ARB" userId="ff9a08c0-5ef4-48e9-b9f5-adaf45cec103" providerId="ADAL" clId="{2BE715D4-B406-4629-A551-12BF7793AC8E}" dt="2023-05-18T06:29:01.900" v="2205" actId="478"/>
          <ac:spMkLst>
            <pc:docMk/>
            <pc:sldMk cId="1081537046" sldId="358"/>
            <ac:spMk id="29" creationId="{00000000-0000-0000-0000-000000000000}"/>
          </ac:spMkLst>
        </pc:spChg>
        <pc:picChg chg="del">
          <ac:chgData name="Hernandez, Adrianna@ARB" userId="ff9a08c0-5ef4-48e9-b9f5-adaf45cec103" providerId="ADAL" clId="{2BE715D4-B406-4629-A551-12BF7793AC8E}" dt="2023-05-18T06:28:13.692" v="2192" actId="478"/>
          <ac:picMkLst>
            <pc:docMk/>
            <pc:sldMk cId="1081537046" sldId="358"/>
            <ac:picMk id="14" creationId="{00000000-0000-0000-0000-000000000000}"/>
          </ac:picMkLst>
        </pc:picChg>
      </pc:sldChg>
      <pc:sldChg chg="addSp delSp modSp add mod modTransition modNotesTx">
        <pc:chgData name="Hernandez, Adrianna@ARB" userId="ff9a08c0-5ef4-48e9-b9f5-adaf45cec103" providerId="ADAL" clId="{2BE715D4-B406-4629-A551-12BF7793AC8E}" dt="2023-05-20T06:42:53.016" v="18258" actId="20577"/>
        <pc:sldMkLst>
          <pc:docMk/>
          <pc:sldMk cId="537487550" sldId="366"/>
        </pc:sldMkLst>
        <pc:spChg chg="mod">
          <ac:chgData name="Hernandez, Adrianna@ARB" userId="ff9a08c0-5ef4-48e9-b9f5-adaf45cec103" providerId="ADAL" clId="{2BE715D4-B406-4629-A551-12BF7793AC8E}" dt="2023-05-18T06:49:18.383" v="2361" actId="20577"/>
          <ac:spMkLst>
            <pc:docMk/>
            <pc:sldMk cId="537487550" sldId="366"/>
            <ac:spMk id="2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7:58.596" v="143" actId="478"/>
          <ac:spMkLst>
            <pc:docMk/>
            <pc:sldMk cId="537487550" sldId="366"/>
            <ac:spMk id="3" creationId="{2CF49F7E-57B3-05F9-EC4C-230F5F292D55}"/>
          </ac:spMkLst>
        </pc:spChg>
        <pc:spChg chg="add del mod">
          <ac:chgData name="Hernandez, Adrianna@ARB" userId="ff9a08c0-5ef4-48e9-b9f5-adaf45cec103" providerId="ADAL" clId="{2BE715D4-B406-4629-A551-12BF7793AC8E}" dt="2023-05-18T20:19:54.132" v="2808" actId="478"/>
          <ac:spMkLst>
            <pc:docMk/>
            <pc:sldMk cId="537487550" sldId="366"/>
            <ac:spMk id="5" creationId="{A645394C-B6FD-77F4-CCA0-17F6C9694C63}"/>
          </ac:spMkLst>
        </pc:spChg>
        <pc:spChg chg="add mod">
          <ac:chgData name="Hernandez, Adrianna@ARB" userId="ff9a08c0-5ef4-48e9-b9f5-adaf45cec103" providerId="ADAL" clId="{2BE715D4-B406-4629-A551-12BF7793AC8E}" dt="2023-05-18T20:50:39.979" v="3092" actId="14100"/>
          <ac:spMkLst>
            <pc:docMk/>
            <pc:sldMk cId="537487550" sldId="366"/>
            <ac:spMk id="6" creationId="{23074AA2-687A-B547-E4D4-C4DD59D0C9D5}"/>
          </ac:spMkLst>
        </pc:spChg>
        <pc:spChg chg="add mod ord topLvl">
          <ac:chgData name="Hernandez, Adrianna@ARB" userId="ff9a08c0-5ef4-48e9-b9f5-adaf45cec103" providerId="ADAL" clId="{2BE715D4-B406-4629-A551-12BF7793AC8E}" dt="2023-05-18T17:20:27.121" v="2727" actId="164"/>
          <ac:spMkLst>
            <pc:docMk/>
            <pc:sldMk cId="537487550" sldId="366"/>
            <ac:spMk id="8" creationId="{88BE0632-F1B2-F54C-1134-66F5DB689354}"/>
          </ac:spMkLst>
        </pc:spChg>
        <pc:spChg chg="mod">
          <ac:chgData name="Hernandez, Adrianna@ARB" userId="ff9a08c0-5ef4-48e9-b9f5-adaf45cec103" providerId="ADAL" clId="{2BE715D4-B406-4629-A551-12BF7793AC8E}" dt="2023-05-18T00:16:01.689" v="134"/>
          <ac:spMkLst>
            <pc:docMk/>
            <pc:sldMk cId="537487550" sldId="366"/>
            <ac:spMk id="9" creationId="{D52899D2-6514-42D5-91F0-DE5E0CA181DC}"/>
          </ac:spMkLst>
        </pc:spChg>
        <pc:spChg chg="add mod ord topLvl">
          <ac:chgData name="Hernandez, Adrianna@ARB" userId="ff9a08c0-5ef4-48e9-b9f5-adaf45cec103" providerId="ADAL" clId="{2BE715D4-B406-4629-A551-12BF7793AC8E}" dt="2023-05-18T17:20:27.121" v="2727" actId="164"/>
          <ac:spMkLst>
            <pc:docMk/>
            <pc:sldMk cId="537487550" sldId="366"/>
            <ac:spMk id="10" creationId="{3F038201-4345-EE43-3C23-16C4CF0A6EF9}"/>
          </ac:spMkLst>
        </pc:spChg>
        <pc:spChg chg="del">
          <ac:chgData name="Hernandez, Adrianna@ARB" userId="ff9a08c0-5ef4-48e9-b9f5-adaf45cec103" providerId="ADAL" clId="{2BE715D4-B406-4629-A551-12BF7793AC8E}" dt="2023-05-18T00:16:51.625" v="137" actId="478"/>
          <ac:spMkLst>
            <pc:docMk/>
            <pc:sldMk cId="537487550" sldId="366"/>
            <ac:spMk id="12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6:47.537" v="136" actId="478"/>
          <ac:spMkLst>
            <pc:docMk/>
            <pc:sldMk cId="537487550" sldId="366"/>
            <ac:spMk id="15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6:47.537" v="136" actId="478"/>
          <ac:spMkLst>
            <pc:docMk/>
            <pc:sldMk cId="537487550" sldId="366"/>
            <ac:spMk id="16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0:16:47.537" v="136" actId="478"/>
          <ac:spMkLst>
            <pc:docMk/>
            <pc:sldMk cId="537487550" sldId="366"/>
            <ac:spMk id="17" creationId="{00000000-0000-0000-0000-000000000000}"/>
          </ac:spMkLst>
        </pc:spChg>
        <pc:spChg chg="add del mod">
          <ac:chgData name="Hernandez, Adrianna@ARB" userId="ff9a08c0-5ef4-48e9-b9f5-adaf45cec103" providerId="ADAL" clId="{2BE715D4-B406-4629-A551-12BF7793AC8E}" dt="2023-05-18T06:16:54.221" v="2089" actId="478"/>
          <ac:spMkLst>
            <pc:docMk/>
            <pc:sldMk cId="537487550" sldId="366"/>
            <ac:spMk id="18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20:38:20.178" v="2980" actId="14100"/>
          <ac:spMkLst>
            <pc:docMk/>
            <pc:sldMk cId="537487550" sldId="366"/>
            <ac:spMk id="19" creationId="{9B17C1AD-15C5-4E70-B3C3-4DA8701D1819}"/>
          </ac:spMkLst>
        </pc:spChg>
        <pc:spChg chg="add mod">
          <ac:chgData name="Hernandez, Adrianna@ARB" userId="ff9a08c0-5ef4-48e9-b9f5-adaf45cec103" providerId="ADAL" clId="{2BE715D4-B406-4629-A551-12BF7793AC8E}" dt="2023-05-18T20:38:00.976" v="2976" actId="1076"/>
          <ac:spMkLst>
            <pc:docMk/>
            <pc:sldMk cId="537487550" sldId="366"/>
            <ac:spMk id="20" creationId="{E6E01C4A-5821-693F-BA32-E5D5BA3B38D1}"/>
          </ac:spMkLst>
        </pc:spChg>
        <pc:spChg chg="mod">
          <ac:chgData name="Hernandez, Adrianna@ARB" userId="ff9a08c0-5ef4-48e9-b9f5-adaf45cec103" providerId="ADAL" clId="{2BE715D4-B406-4629-A551-12BF7793AC8E}" dt="2023-05-18T06:42:43.144" v="2314" actId="14100"/>
          <ac:spMkLst>
            <pc:docMk/>
            <pc:sldMk cId="537487550" sldId="366"/>
            <ac:spMk id="26" creationId="{00000000-0000-0000-0000-000000000000}"/>
          </ac:spMkLst>
        </pc:spChg>
        <pc:spChg chg="del">
          <ac:chgData name="Hernandez, Adrianna@ARB" userId="ff9a08c0-5ef4-48e9-b9f5-adaf45cec103" providerId="ADAL" clId="{2BE715D4-B406-4629-A551-12BF7793AC8E}" dt="2023-05-18T06:17:46.313" v="2094" actId="478"/>
          <ac:spMkLst>
            <pc:docMk/>
            <pc:sldMk cId="537487550" sldId="366"/>
            <ac:spMk id="29" creationId="{00000000-0000-0000-0000-000000000000}"/>
          </ac:spMkLst>
        </pc:spChg>
        <pc:grpChg chg="add del mod">
          <ac:chgData name="Hernandez, Adrianna@ARB" userId="ff9a08c0-5ef4-48e9-b9f5-adaf45cec103" providerId="ADAL" clId="{2BE715D4-B406-4629-A551-12BF7793AC8E}" dt="2023-05-18T17:15:35.357" v="2701" actId="165"/>
          <ac:grpSpMkLst>
            <pc:docMk/>
            <pc:sldMk cId="537487550" sldId="366"/>
            <ac:grpSpMk id="11" creationId="{EC61C4D0-7391-6F41-EE2B-DF57535DC59D}"/>
          </ac:grpSpMkLst>
        </pc:grpChg>
        <pc:grpChg chg="add mod">
          <ac:chgData name="Hernandez, Adrianna@ARB" userId="ff9a08c0-5ef4-48e9-b9f5-adaf45cec103" providerId="ADAL" clId="{2BE715D4-B406-4629-A551-12BF7793AC8E}" dt="2023-05-18T20:49:18.910" v="3088" actId="1076"/>
          <ac:grpSpMkLst>
            <pc:docMk/>
            <pc:sldMk cId="537487550" sldId="366"/>
            <ac:grpSpMk id="23" creationId="{1605E51A-8DA3-29B9-521A-2C673C23BDD1}"/>
          </ac:grpSpMkLst>
        </pc:grpChg>
        <pc:graphicFrameChg chg="del mod modGraphic">
          <ac:chgData name="Hernandez, Adrianna@ARB" userId="ff9a08c0-5ef4-48e9-b9f5-adaf45cec103" providerId="ADAL" clId="{2BE715D4-B406-4629-A551-12BF7793AC8E}" dt="2023-05-18T20:19:59.369" v="2809" actId="478"/>
          <ac:graphicFrameMkLst>
            <pc:docMk/>
            <pc:sldMk cId="537487550" sldId="366"/>
            <ac:graphicFrameMk id="4" creationId="{FCF4540F-2F46-1D68-C5F6-C5FE9CBCBD10}"/>
          </ac:graphicFrameMkLst>
        </pc:graphicFrameChg>
        <pc:picChg chg="add del mod topLvl">
          <ac:chgData name="Hernandez, Adrianna@ARB" userId="ff9a08c0-5ef4-48e9-b9f5-adaf45cec103" providerId="ADAL" clId="{2BE715D4-B406-4629-A551-12BF7793AC8E}" dt="2023-05-18T17:17:05.494" v="2721" actId="478"/>
          <ac:picMkLst>
            <pc:docMk/>
            <pc:sldMk cId="537487550" sldId="366"/>
            <ac:picMk id="7" creationId="{CA7C954C-EB15-4967-F727-EFD077D2C10D}"/>
          </ac:picMkLst>
        </pc:picChg>
        <pc:picChg chg="del">
          <ac:chgData name="Hernandez, Adrianna@ARB" userId="ff9a08c0-5ef4-48e9-b9f5-adaf45cec103" providerId="ADAL" clId="{2BE715D4-B406-4629-A551-12BF7793AC8E}" dt="2023-05-18T00:16:47.537" v="136" actId="478"/>
          <ac:picMkLst>
            <pc:docMk/>
            <pc:sldMk cId="537487550" sldId="366"/>
            <ac:picMk id="14" creationId="{00000000-0000-0000-0000-000000000000}"/>
          </ac:picMkLst>
        </pc:picChg>
        <pc:picChg chg="add mod">
          <ac:chgData name="Hernandez, Adrianna@ARB" userId="ff9a08c0-5ef4-48e9-b9f5-adaf45cec103" providerId="ADAL" clId="{2BE715D4-B406-4629-A551-12BF7793AC8E}" dt="2023-05-18T17:20:27.121" v="2727" actId="164"/>
          <ac:picMkLst>
            <pc:docMk/>
            <pc:sldMk cId="537487550" sldId="366"/>
            <ac:picMk id="22" creationId="{5399FB49-DAB7-AFDA-2880-16F5618FF478}"/>
          </ac:picMkLst>
        </pc:picChg>
        <pc:inkChg chg="add">
          <ac:chgData name="Hernandez, Adrianna@ARB" userId="ff9a08c0-5ef4-48e9-b9f5-adaf45cec103" providerId="ADAL" clId="{2BE715D4-B406-4629-A551-12BF7793AC8E}" dt="2023-05-18T22:16:18.145" v="3555" actId="9405"/>
          <ac:inkMkLst>
            <pc:docMk/>
            <pc:sldMk cId="537487550" sldId="366"/>
            <ac:inkMk id="27" creationId="{F0FDDF5F-C3FE-AD12-269D-33735F43F6CA}"/>
          </ac:inkMkLst>
        </pc:inkChg>
        <pc:cxnChg chg="add mod">
          <ac:chgData name="Hernandez, Adrianna@ARB" userId="ff9a08c0-5ef4-48e9-b9f5-adaf45cec103" providerId="ADAL" clId="{2BE715D4-B406-4629-A551-12BF7793AC8E}" dt="2023-05-18T20:48:59.428" v="3086" actId="1076"/>
          <ac:cxnSpMkLst>
            <pc:docMk/>
            <pc:sldMk cId="537487550" sldId="366"/>
            <ac:cxnSpMk id="25" creationId="{F67C27DD-0363-0153-6D39-38AB965C889A}"/>
          </ac:cxnSpMkLst>
        </pc:cxnChg>
      </pc:sldChg>
      <pc:sldChg chg="modSp new del mod modTransition">
        <pc:chgData name="Hernandez, Adrianna@ARB" userId="ff9a08c0-5ef4-48e9-b9f5-adaf45cec103" providerId="ADAL" clId="{2BE715D4-B406-4629-A551-12BF7793AC8E}" dt="2023-05-18T20:45:06.063" v="3059" actId="2696"/>
        <pc:sldMkLst>
          <pc:docMk/>
          <pc:sldMk cId="3327145340" sldId="367"/>
        </pc:sldMkLst>
        <pc:spChg chg="mod">
          <ac:chgData name="Hernandez, Adrianna@ARB" userId="ff9a08c0-5ef4-48e9-b9f5-adaf45cec103" providerId="ADAL" clId="{2BE715D4-B406-4629-A551-12BF7793AC8E}" dt="2023-05-18T06:24:25.081" v="2184" actId="255"/>
          <ac:spMkLst>
            <pc:docMk/>
            <pc:sldMk cId="3327145340" sldId="367"/>
            <ac:spMk id="2" creationId="{CFB833D0-6B40-3F60-11F9-1A32ED4BE1CB}"/>
          </ac:spMkLst>
        </pc:spChg>
        <pc:spChg chg="mod">
          <ac:chgData name="Hernandez, Adrianna@ARB" userId="ff9a08c0-5ef4-48e9-b9f5-adaf45cec103" providerId="ADAL" clId="{2BE715D4-B406-4629-A551-12BF7793AC8E}" dt="2023-05-18T06:24:13.156" v="2182" actId="1076"/>
          <ac:spMkLst>
            <pc:docMk/>
            <pc:sldMk cId="3327145340" sldId="367"/>
            <ac:spMk id="3" creationId="{DC652B6C-7412-6AE9-D673-C94319EE7E61}"/>
          </ac:spMkLst>
        </pc:spChg>
      </pc:sldChg>
      <pc:sldChg chg="new del">
        <pc:chgData name="Hernandez, Adrianna@ARB" userId="ff9a08c0-5ef4-48e9-b9f5-adaf45cec103" providerId="ADAL" clId="{2BE715D4-B406-4629-A551-12BF7793AC8E}" dt="2023-05-18T00:36:12.065" v="274" actId="680"/>
        <pc:sldMkLst>
          <pc:docMk/>
          <pc:sldMk cId="3633017762" sldId="367"/>
        </pc:sldMkLst>
      </pc:sldChg>
      <pc:sldChg chg="modSp new mod modTransition modNotesTx">
        <pc:chgData name="Hernandez, Adrianna@ARB" userId="ff9a08c0-5ef4-48e9-b9f5-adaf45cec103" providerId="ADAL" clId="{2BE715D4-B406-4629-A551-12BF7793AC8E}" dt="2023-05-20T06:36:52.034" v="18190" actId="20577"/>
        <pc:sldMkLst>
          <pc:docMk/>
          <pc:sldMk cId="1587259134" sldId="368"/>
        </pc:sldMkLst>
        <pc:spChg chg="mod">
          <ac:chgData name="Hernandez, Adrianna@ARB" userId="ff9a08c0-5ef4-48e9-b9f5-adaf45cec103" providerId="ADAL" clId="{2BE715D4-B406-4629-A551-12BF7793AC8E}" dt="2023-05-18T01:50:53.833" v="813" actId="20577"/>
          <ac:spMkLst>
            <pc:docMk/>
            <pc:sldMk cId="1587259134" sldId="368"/>
            <ac:spMk id="2" creationId="{50FF34DF-B209-ED21-8907-F3BEA44B5FDB}"/>
          </ac:spMkLst>
        </pc:spChg>
        <pc:spChg chg="mod">
          <ac:chgData name="Hernandez, Adrianna@ARB" userId="ff9a08c0-5ef4-48e9-b9f5-adaf45cec103" providerId="ADAL" clId="{2BE715D4-B406-4629-A551-12BF7793AC8E}" dt="2023-05-18T00:47:14.295" v="555" actId="1076"/>
          <ac:spMkLst>
            <pc:docMk/>
            <pc:sldMk cId="1587259134" sldId="368"/>
            <ac:spMk id="3" creationId="{BBC95AA2-F804-4F01-C6D3-688F0DB9A961}"/>
          </ac:spMkLst>
        </pc:spChg>
      </pc:sldChg>
      <pc:sldChg chg="delSp modSp new mod modTransition modNotesTx">
        <pc:chgData name="Hernandez, Adrianna@ARB" userId="ff9a08c0-5ef4-48e9-b9f5-adaf45cec103" providerId="ADAL" clId="{2BE715D4-B406-4629-A551-12BF7793AC8E}" dt="2023-05-20T05:05:06.581" v="16365" actId="20577"/>
        <pc:sldMkLst>
          <pc:docMk/>
          <pc:sldMk cId="2185054748" sldId="369"/>
        </pc:sldMkLst>
        <pc:spChg chg="mod">
          <ac:chgData name="Hernandez, Adrianna@ARB" userId="ff9a08c0-5ef4-48e9-b9f5-adaf45cec103" providerId="ADAL" clId="{2BE715D4-B406-4629-A551-12BF7793AC8E}" dt="2023-05-18T05:19:23.915" v="1856" actId="20577"/>
          <ac:spMkLst>
            <pc:docMk/>
            <pc:sldMk cId="2185054748" sldId="369"/>
            <ac:spMk id="2" creationId="{2D3997C4-F6B4-3DBC-6801-23995AAF52D9}"/>
          </ac:spMkLst>
        </pc:spChg>
        <pc:spChg chg="del">
          <ac:chgData name="Hernandez, Adrianna@ARB" userId="ff9a08c0-5ef4-48e9-b9f5-adaf45cec103" providerId="ADAL" clId="{2BE715D4-B406-4629-A551-12BF7793AC8E}" dt="2023-05-18T01:54:38.701" v="821" actId="478"/>
          <ac:spMkLst>
            <pc:docMk/>
            <pc:sldMk cId="2185054748" sldId="369"/>
            <ac:spMk id="3" creationId="{A013B5A6-78AA-4A34-8C4C-BCBB8032F9D5}"/>
          </ac:spMkLst>
        </pc:spChg>
      </pc:sldChg>
      <pc:sldChg chg="add del ord modTransition modNotesTx">
        <pc:chgData name="Hernandez, Adrianna@ARB" userId="ff9a08c0-5ef4-48e9-b9f5-adaf45cec103" providerId="ADAL" clId="{2BE715D4-B406-4629-A551-12BF7793AC8E}" dt="2023-05-20T05:35:34.240" v="17052" actId="2696"/>
        <pc:sldMkLst>
          <pc:docMk/>
          <pc:sldMk cId="897856936" sldId="430"/>
        </pc:sldMkLst>
      </pc:sldChg>
      <pc:sldChg chg="modSp add del mod ord">
        <pc:chgData name="Hernandez, Adrianna@ARB" userId="ff9a08c0-5ef4-48e9-b9f5-adaf45cec103" providerId="ADAL" clId="{2BE715D4-B406-4629-A551-12BF7793AC8E}" dt="2023-05-18T04:52:12.835" v="1690" actId="2696"/>
        <pc:sldMkLst>
          <pc:docMk/>
          <pc:sldMk cId="4027813227" sldId="1042"/>
        </pc:sldMkLst>
        <pc:spChg chg="mod">
          <ac:chgData name="Hernandez, Adrianna@ARB" userId="ff9a08c0-5ef4-48e9-b9f5-adaf45cec103" providerId="ADAL" clId="{2BE715D4-B406-4629-A551-12BF7793AC8E}" dt="2023-05-18T02:10:20.622" v="887" actId="1076"/>
          <ac:spMkLst>
            <pc:docMk/>
            <pc:sldMk cId="4027813227" sldId="1042"/>
            <ac:spMk id="12" creationId="{98DE7258-C804-607D-C937-107A3380EF88}"/>
          </ac:spMkLst>
        </pc:spChg>
        <pc:spChg chg="mod">
          <ac:chgData name="Hernandez, Adrianna@ARB" userId="ff9a08c0-5ef4-48e9-b9f5-adaf45cec103" providerId="ADAL" clId="{2BE715D4-B406-4629-A551-12BF7793AC8E}" dt="2023-05-18T02:09:27.520" v="884" actId="255"/>
          <ac:spMkLst>
            <pc:docMk/>
            <pc:sldMk cId="4027813227" sldId="1042"/>
            <ac:spMk id="20" creationId="{5F6FF5B7-8479-C89E-6758-05C3FE139E61}"/>
          </ac:spMkLst>
        </pc:spChg>
        <pc:spChg chg="mod">
          <ac:chgData name="Hernandez, Adrianna@ARB" userId="ff9a08c0-5ef4-48e9-b9f5-adaf45cec103" providerId="ADAL" clId="{2BE715D4-B406-4629-A551-12BF7793AC8E}" dt="2023-05-18T02:08:50.134" v="881" actId="2711"/>
          <ac:spMkLst>
            <pc:docMk/>
            <pc:sldMk cId="4027813227" sldId="1042"/>
            <ac:spMk id="21" creationId="{8CED5370-5255-5DF5-1004-25D297B61E76}"/>
          </ac:spMkLst>
        </pc:spChg>
        <pc:spChg chg="mod">
          <ac:chgData name="Hernandez, Adrianna@ARB" userId="ff9a08c0-5ef4-48e9-b9f5-adaf45cec103" providerId="ADAL" clId="{2BE715D4-B406-4629-A551-12BF7793AC8E}" dt="2023-05-18T02:09:33.269" v="885" actId="1076"/>
          <ac:spMkLst>
            <pc:docMk/>
            <pc:sldMk cId="4027813227" sldId="1042"/>
            <ac:spMk id="22" creationId="{BFDEEDB7-8A95-3335-8AF5-E6F05DC5D23C}"/>
          </ac:spMkLst>
        </pc:spChg>
      </pc:sldChg>
      <pc:sldChg chg="add modTransition modNotesTx">
        <pc:chgData name="Hernandez, Adrianna@ARB" userId="ff9a08c0-5ef4-48e9-b9f5-adaf45cec103" providerId="ADAL" clId="{2BE715D4-B406-4629-A551-12BF7793AC8E}" dt="2023-05-20T06:12:04.529" v="17787" actId="113"/>
        <pc:sldMkLst>
          <pc:docMk/>
          <pc:sldMk cId="756289347" sldId="1043"/>
        </pc:sldMkLst>
      </pc:sldChg>
      <pc:sldChg chg="modSp add del mod modTransition modAnim">
        <pc:chgData name="Hernandez, Adrianna@ARB" userId="ff9a08c0-5ef4-48e9-b9f5-adaf45cec103" providerId="ADAL" clId="{2BE715D4-B406-4629-A551-12BF7793AC8E}" dt="2023-05-18T04:40:47.206" v="1513" actId="2696"/>
        <pc:sldMkLst>
          <pc:docMk/>
          <pc:sldMk cId="2473657858" sldId="1043"/>
        </pc:sldMkLst>
        <pc:spChg chg="mod">
          <ac:chgData name="Hernandez, Adrianna@ARB" userId="ff9a08c0-5ef4-48e9-b9f5-adaf45cec103" providerId="ADAL" clId="{2BE715D4-B406-4629-A551-12BF7793AC8E}" dt="2023-05-18T03:18:25.693" v="982"/>
          <ac:spMkLst>
            <pc:docMk/>
            <pc:sldMk cId="2473657858" sldId="1043"/>
            <ac:spMk id="4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6:51.604" v="1074" actId="20577"/>
          <ac:spMkLst>
            <pc:docMk/>
            <pc:sldMk cId="2473657858" sldId="1043"/>
            <ac:spMk id="27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5:56.476" v="1062" actId="108"/>
          <ac:spMkLst>
            <pc:docMk/>
            <pc:sldMk cId="2473657858" sldId="1043"/>
            <ac:spMk id="104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6:16.831" v="1069" actId="1036"/>
          <ac:spMkLst>
            <pc:docMk/>
            <pc:sldMk cId="2473657858" sldId="1043"/>
            <ac:spMk id="107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6:08.174" v="1064" actId="108"/>
          <ac:spMkLst>
            <pc:docMk/>
            <pc:sldMk cId="2473657858" sldId="1043"/>
            <ac:spMk id="110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6:00.341" v="1063" actId="108"/>
          <ac:spMkLst>
            <pc:docMk/>
            <pc:sldMk cId="2473657858" sldId="1043"/>
            <ac:spMk id="113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21:17.465" v="998" actId="17032"/>
          <ac:spMkLst>
            <pc:docMk/>
            <pc:sldMk cId="2473657858" sldId="1043"/>
            <ac:spMk id="116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3:36:39.626" v="1073" actId="1076"/>
          <ac:spMkLst>
            <pc:docMk/>
            <pc:sldMk cId="2473657858" sldId="1043"/>
            <ac:spMk id="117" creationId="{00000000-0000-0000-0000-000000000000}"/>
          </ac:spMkLst>
        </pc:spChg>
        <pc:picChg chg="mod">
          <ac:chgData name="Hernandez, Adrianna@ARB" userId="ff9a08c0-5ef4-48e9-b9f5-adaf45cec103" providerId="ADAL" clId="{2BE715D4-B406-4629-A551-12BF7793AC8E}" dt="2023-05-18T03:20:53.052" v="996" actId="14100"/>
          <ac:picMkLst>
            <pc:docMk/>
            <pc:sldMk cId="2473657858" sldId="1043"/>
            <ac:picMk id="103" creationId="{89C1BDA9-C881-CF40-93B6-ED92D80CA9E1}"/>
          </ac:picMkLst>
        </pc:picChg>
        <pc:picChg chg="mod">
          <ac:chgData name="Hernandez, Adrianna@ARB" userId="ff9a08c0-5ef4-48e9-b9f5-adaf45cec103" providerId="ADAL" clId="{2BE715D4-B406-4629-A551-12BF7793AC8E}" dt="2023-05-18T03:20:44.968" v="994" actId="14100"/>
          <ac:picMkLst>
            <pc:docMk/>
            <pc:sldMk cId="2473657858" sldId="1043"/>
            <ac:picMk id="106" creationId="{00000000-0000-0000-0000-000000000000}"/>
          </ac:picMkLst>
        </pc:picChg>
      </pc:sldChg>
      <pc:sldChg chg="modSp add mod modTransition modNotesTx">
        <pc:chgData name="Hernandez, Adrianna@ARB" userId="ff9a08c0-5ef4-48e9-b9f5-adaf45cec103" providerId="ADAL" clId="{2BE715D4-B406-4629-A551-12BF7793AC8E}" dt="2023-05-20T06:51:21.209" v="18574" actId="20577"/>
        <pc:sldMkLst>
          <pc:docMk/>
          <pc:sldMk cId="1091898874" sldId="1044"/>
        </pc:sldMkLst>
        <pc:spChg chg="mod">
          <ac:chgData name="Hernandez, Adrianna@ARB" userId="ff9a08c0-5ef4-48e9-b9f5-adaf45cec103" providerId="ADAL" clId="{2BE715D4-B406-4629-A551-12BF7793AC8E}" dt="2023-05-18T03:18:40.660" v="983"/>
          <ac:spMkLst>
            <pc:docMk/>
            <pc:sldMk cId="1091898874" sldId="1044"/>
            <ac:spMk id="4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4:43:13.798" v="1521" actId="122"/>
          <ac:spMkLst>
            <pc:docMk/>
            <pc:sldMk cId="1091898874" sldId="1044"/>
            <ac:spMk id="6" creationId="{00000000-0000-0000-0000-000000000000}"/>
          </ac:spMkLst>
        </pc:spChg>
      </pc:sldChg>
      <pc:sldChg chg="modSp add del mod modTransition">
        <pc:chgData name="Hernandez, Adrianna@ARB" userId="ff9a08c0-5ef4-48e9-b9f5-adaf45cec103" providerId="ADAL" clId="{2BE715D4-B406-4629-A551-12BF7793AC8E}" dt="2023-05-19T01:04:36.091" v="3639" actId="2696"/>
        <pc:sldMkLst>
          <pc:docMk/>
          <pc:sldMk cId="54730315" sldId="1045"/>
        </pc:sldMkLst>
        <pc:spChg chg="mod">
          <ac:chgData name="Hernandez, Adrianna@ARB" userId="ff9a08c0-5ef4-48e9-b9f5-adaf45cec103" providerId="ADAL" clId="{2BE715D4-B406-4629-A551-12BF7793AC8E}" dt="2023-05-18T03:38:46.433" v="1079" actId="14100"/>
          <ac:spMkLst>
            <pc:docMk/>
            <pc:sldMk cId="54730315" sldId="1045"/>
            <ac:spMk id="9" creationId="{67880ABA-35D7-B8FE-1D10-6A5DAB7F11CB}"/>
          </ac:spMkLst>
        </pc:spChg>
      </pc:sldChg>
      <pc:sldChg chg="modSp add del mod modTransition modNotesTx">
        <pc:chgData name="Hernandez, Adrianna@ARB" userId="ff9a08c0-5ef4-48e9-b9f5-adaf45cec103" providerId="ADAL" clId="{2BE715D4-B406-4629-A551-12BF7793AC8E}" dt="2023-05-20T04:06:04.559" v="15658" actId="2696"/>
        <pc:sldMkLst>
          <pc:docMk/>
          <pc:sldMk cId="988944237" sldId="1102"/>
        </pc:sldMkLst>
        <pc:spChg chg="mod">
          <ac:chgData name="Hernandez, Adrianna@ARB" userId="ff9a08c0-5ef4-48e9-b9f5-adaf45cec103" providerId="ADAL" clId="{2BE715D4-B406-4629-A551-12BF7793AC8E}" dt="2023-05-18T04:43:04.291" v="1520" actId="122"/>
          <ac:spMkLst>
            <pc:docMk/>
            <pc:sldMk cId="988944237" sldId="1102"/>
            <ac:spMk id="16" creationId="{77FD33D6-601A-4122-AF89-30229E19B222}"/>
          </ac:spMkLst>
        </pc:spChg>
      </pc:sldChg>
      <pc:sldChg chg="add del">
        <pc:chgData name="Hernandez, Adrianna@ARB" userId="ff9a08c0-5ef4-48e9-b9f5-adaf45cec103" providerId="ADAL" clId="{2BE715D4-B406-4629-A551-12BF7793AC8E}" dt="2023-05-18T03:56:22.156" v="1084"/>
        <pc:sldMkLst>
          <pc:docMk/>
          <pc:sldMk cId="3452604774" sldId="1103"/>
        </pc:sldMkLst>
      </pc:sldChg>
      <pc:sldChg chg="modSp add mod modTransition modNotesTx">
        <pc:chgData name="Hernandez, Adrianna@ARB" userId="ff9a08c0-5ef4-48e9-b9f5-adaf45cec103" providerId="ADAL" clId="{2BE715D4-B406-4629-A551-12BF7793AC8E}" dt="2023-05-20T05:21:31.840" v="16912" actId="113"/>
        <pc:sldMkLst>
          <pc:docMk/>
          <pc:sldMk cId="188563685" sldId="1147"/>
        </pc:sldMkLst>
        <pc:spChg chg="mod">
          <ac:chgData name="Hernandez, Adrianna@ARB" userId="ff9a08c0-5ef4-48e9-b9f5-adaf45cec103" providerId="ADAL" clId="{2BE715D4-B406-4629-A551-12BF7793AC8E}" dt="2023-05-18T03:56:30.933" v="1085"/>
          <ac:spMkLst>
            <pc:docMk/>
            <pc:sldMk cId="188563685" sldId="1147"/>
            <ac:spMk id="4" creationId="{00000000-0000-0000-0000-000000000000}"/>
          </ac:spMkLst>
        </pc:spChg>
        <pc:graphicFrameChg chg="mod modGraphic">
          <ac:chgData name="Hernandez, Adrianna@ARB" userId="ff9a08c0-5ef4-48e9-b9f5-adaf45cec103" providerId="ADAL" clId="{2BE715D4-B406-4629-A551-12BF7793AC8E}" dt="2023-05-18T22:40:13.086" v="3600" actId="12100"/>
          <ac:graphicFrameMkLst>
            <pc:docMk/>
            <pc:sldMk cId="188563685" sldId="1147"/>
            <ac:graphicFrameMk id="5" creationId="{CD56FC28-A21E-4A01-AD5E-73C577495CDF}"/>
          </ac:graphicFrameMkLst>
        </pc:graphicFrameChg>
      </pc:sldChg>
      <pc:sldChg chg="modSp add mod modTransition modNotesTx">
        <pc:chgData name="Hernandez, Adrianna@ARB" userId="ff9a08c0-5ef4-48e9-b9f5-adaf45cec103" providerId="ADAL" clId="{2BE715D4-B406-4629-A551-12BF7793AC8E}" dt="2023-05-20T06:52:50.557" v="18576" actId="20577"/>
        <pc:sldMkLst>
          <pc:docMk/>
          <pc:sldMk cId="1666150640" sldId="1149"/>
        </pc:sldMkLst>
        <pc:spChg chg="mod">
          <ac:chgData name="Hernandez, Adrianna@ARB" userId="ff9a08c0-5ef4-48e9-b9f5-adaf45cec103" providerId="ADAL" clId="{2BE715D4-B406-4629-A551-12BF7793AC8E}" dt="2023-05-18T03:57:42.647" v="1086"/>
          <ac:spMkLst>
            <pc:docMk/>
            <pc:sldMk cId="1666150640" sldId="1149"/>
            <ac:spMk id="5" creationId="{00000000-0000-0000-0000-000000000000}"/>
          </ac:spMkLst>
        </pc:spChg>
        <pc:spChg chg="mod">
          <ac:chgData name="Hernandez, Adrianna@ARB" userId="ff9a08c0-5ef4-48e9-b9f5-adaf45cec103" providerId="ADAL" clId="{2BE715D4-B406-4629-A551-12BF7793AC8E}" dt="2023-05-18T04:42:42.672" v="1519" actId="1076"/>
          <ac:spMkLst>
            <pc:docMk/>
            <pc:sldMk cId="1666150640" sldId="1149"/>
            <ac:spMk id="11" creationId="{E0388B08-1A94-4873-B07A-E995EB6B8D08}"/>
          </ac:spMkLst>
        </pc:spChg>
        <pc:picChg chg="mod">
          <ac:chgData name="Hernandez, Adrianna@ARB" userId="ff9a08c0-5ef4-48e9-b9f5-adaf45cec103" providerId="ADAL" clId="{2BE715D4-B406-4629-A551-12BF7793AC8E}" dt="2023-05-18T04:41:11.287" v="1515" actId="14100"/>
          <ac:picMkLst>
            <pc:docMk/>
            <pc:sldMk cId="1666150640" sldId="1149"/>
            <ac:picMk id="13" creationId="{E8BEED6B-A879-4AC0-A3B8-3152B3381AB3}"/>
          </ac:picMkLst>
        </pc:picChg>
      </pc:sldChg>
      <pc:sldChg chg="delSp modSp new mod ord modTransition modNotesTx">
        <pc:chgData name="Hernandez, Adrianna@ARB" userId="ff9a08c0-5ef4-48e9-b9f5-adaf45cec103" providerId="ADAL" clId="{2BE715D4-B406-4629-A551-12BF7793AC8E}" dt="2023-05-20T05:26:25.739" v="16978" actId="20577"/>
        <pc:sldMkLst>
          <pc:docMk/>
          <pc:sldMk cId="3597916852" sldId="1150"/>
        </pc:sldMkLst>
        <pc:spChg chg="mod">
          <ac:chgData name="Hernandez, Adrianna@ARB" userId="ff9a08c0-5ef4-48e9-b9f5-adaf45cec103" providerId="ADAL" clId="{2BE715D4-B406-4629-A551-12BF7793AC8E}" dt="2023-05-18T05:22:50.681" v="1864" actId="20577"/>
          <ac:spMkLst>
            <pc:docMk/>
            <pc:sldMk cId="3597916852" sldId="1150"/>
            <ac:spMk id="2" creationId="{50A69E72-1BED-43D5-B5B7-097D9EBA6A0D}"/>
          </ac:spMkLst>
        </pc:spChg>
        <pc:spChg chg="del">
          <ac:chgData name="Hernandez, Adrianna@ARB" userId="ff9a08c0-5ef4-48e9-b9f5-adaf45cec103" providerId="ADAL" clId="{2BE715D4-B406-4629-A551-12BF7793AC8E}" dt="2023-05-18T04:16:43.960" v="1105" actId="478"/>
          <ac:spMkLst>
            <pc:docMk/>
            <pc:sldMk cId="3597916852" sldId="1150"/>
            <ac:spMk id="3" creationId="{6697CA92-6A1F-BCC4-B986-39B5CBD75943}"/>
          </ac:spMkLst>
        </pc:spChg>
      </pc:sldChg>
      <pc:sldChg chg="modSp add mod ord modTransition modNotesTx">
        <pc:chgData name="Hernandez, Adrianna@ARB" userId="ff9a08c0-5ef4-48e9-b9f5-adaf45cec103" providerId="ADAL" clId="{2BE715D4-B406-4629-A551-12BF7793AC8E}" dt="2023-05-20T06:27:38.167" v="18011" actId="20577"/>
        <pc:sldMkLst>
          <pc:docMk/>
          <pc:sldMk cId="1441060073" sldId="1797"/>
        </pc:sldMkLst>
        <pc:spChg chg="mod">
          <ac:chgData name="Hernandez, Adrianna@ARB" userId="ff9a08c0-5ef4-48e9-b9f5-adaf45cec103" providerId="ADAL" clId="{2BE715D4-B406-4629-A551-12BF7793AC8E}" dt="2023-05-18T05:23:17.142" v="1874" actId="20577"/>
          <ac:spMkLst>
            <pc:docMk/>
            <pc:sldMk cId="1441060073" sldId="1797"/>
            <ac:spMk id="2" creationId="{B0779C9C-E50F-4E2D-A74E-C7F257471C78}"/>
          </ac:spMkLst>
        </pc:spChg>
        <pc:spChg chg="mod">
          <ac:chgData name="Hernandez, Adrianna@ARB" userId="ff9a08c0-5ef4-48e9-b9f5-adaf45cec103" providerId="ADAL" clId="{2BE715D4-B406-4629-A551-12BF7793AC8E}" dt="2023-05-18T23:46:52.465" v="3612" actId="20577"/>
          <ac:spMkLst>
            <pc:docMk/>
            <pc:sldMk cId="1441060073" sldId="1797"/>
            <ac:spMk id="7" creationId="{2A8E0474-0490-4A03-99C2-8D7D7876716E}"/>
          </ac:spMkLst>
        </pc:spChg>
        <pc:spChg chg="mod">
          <ac:chgData name="Hernandez, Adrianna@ARB" userId="ff9a08c0-5ef4-48e9-b9f5-adaf45cec103" providerId="ADAL" clId="{2BE715D4-B406-4629-A551-12BF7793AC8E}" dt="2023-05-18T23:47:10.291" v="3615" actId="5793"/>
          <ac:spMkLst>
            <pc:docMk/>
            <pc:sldMk cId="1441060073" sldId="1797"/>
            <ac:spMk id="9" creationId="{E0735232-A28F-447C-BDB1-5C6636F2D63C}"/>
          </ac:spMkLst>
        </pc:spChg>
      </pc:sldChg>
      <pc:sldChg chg="modSp add mod ord modTransition modNotesTx">
        <pc:chgData name="Hernandez, Adrianna@ARB" userId="ff9a08c0-5ef4-48e9-b9f5-adaf45cec103" providerId="ADAL" clId="{2BE715D4-B406-4629-A551-12BF7793AC8E}" dt="2023-05-20T04:55:56.543" v="16312" actId="20577"/>
        <pc:sldMkLst>
          <pc:docMk/>
          <pc:sldMk cId="2176558509" sldId="1801"/>
        </pc:sldMkLst>
        <pc:spChg chg="mod">
          <ac:chgData name="Hernandez, Adrianna@ARB" userId="ff9a08c0-5ef4-48e9-b9f5-adaf45cec103" providerId="ADAL" clId="{2BE715D4-B406-4629-A551-12BF7793AC8E}" dt="2023-05-18T05:25:20.545" v="1891" actId="20577"/>
          <ac:spMkLst>
            <pc:docMk/>
            <pc:sldMk cId="2176558509" sldId="1801"/>
            <ac:spMk id="2" creationId="{00000000-0000-0000-0000-000000000000}"/>
          </ac:spMkLst>
        </pc:spChg>
        <pc:graphicFrameChg chg="mod">
          <ac:chgData name="Hernandez, Adrianna@ARB" userId="ff9a08c0-5ef4-48e9-b9f5-adaf45cec103" providerId="ADAL" clId="{2BE715D4-B406-4629-A551-12BF7793AC8E}" dt="2023-05-18T22:41:17.317" v="3606" actId="113"/>
          <ac:graphicFrameMkLst>
            <pc:docMk/>
            <pc:sldMk cId="2176558509" sldId="1801"/>
            <ac:graphicFrameMk id="7" creationId="{535EC198-EA88-76D0-25EE-FBFBB621CD26}"/>
          </ac:graphicFrameMkLst>
        </pc:graphicFrameChg>
      </pc:sldChg>
      <pc:sldChg chg="addSp delSp modSp add mod ord modTransition modNotesTx">
        <pc:chgData name="Hernandez, Adrianna@ARB" userId="ff9a08c0-5ef4-48e9-b9f5-adaf45cec103" providerId="ADAL" clId="{2BE715D4-B406-4629-A551-12BF7793AC8E}" dt="2023-05-20T05:34:27.667" v="17047" actId="20577"/>
        <pc:sldMkLst>
          <pc:docMk/>
          <pc:sldMk cId="877588923" sldId="1814"/>
        </pc:sldMkLst>
        <pc:spChg chg="mod">
          <ac:chgData name="Hernandez, Adrianna@ARB" userId="ff9a08c0-5ef4-48e9-b9f5-adaf45cec103" providerId="ADAL" clId="{2BE715D4-B406-4629-A551-12BF7793AC8E}" dt="2023-05-18T23:47:54.743" v="3637" actId="255"/>
          <ac:spMkLst>
            <pc:docMk/>
            <pc:sldMk cId="877588923" sldId="1814"/>
            <ac:spMk id="2" creationId="{B0779C9C-E50F-4E2D-A74E-C7F257471C78}"/>
          </ac:spMkLst>
        </pc:spChg>
        <pc:spChg chg="add mod">
          <ac:chgData name="Hernandez, Adrianna@ARB" userId="ff9a08c0-5ef4-48e9-b9f5-adaf45cec103" providerId="ADAL" clId="{2BE715D4-B406-4629-A551-12BF7793AC8E}" dt="2023-05-18T05:18:20.343" v="1841" actId="1076"/>
          <ac:spMkLst>
            <pc:docMk/>
            <pc:sldMk cId="877588923" sldId="1814"/>
            <ac:spMk id="4" creationId="{8F7FCD58-AC1C-46EE-9DF9-A1E4E907D30A}"/>
          </ac:spMkLst>
        </pc:spChg>
        <pc:spChg chg="mod">
          <ac:chgData name="Hernandez, Adrianna@ARB" userId="ff9a08c0-5ef4-48e9-b9f5-adaf45cec103" providerId="ADAL" clId="{2BE715D4-B406-4629-A551-12BF7793AC8E}" dt="2023-05-18T04:37:06.634" v="1505" actId="1035"/>
          <ac:spMkLst>
            <pc:docMk/>
            <pc:sldMk cId="877588923" sldId="1814"/>
            <ac:spMk id="7" creationId="{2A8E0474-0490-4A03-99C2-8D7D7876716E}"/>
          </ac:spMkLst>
        </pc:spChg>
        <pc:spChg chg="mod">
          <ac:chgData name="Hernandez, Adrianna@ARB" userId="ff9a08c0-5ef4-48e9-b9f5-adaf45cec103" providerId="ADAL" clId="{2BE715D4-B406-4629-A551-12BF7793AC8E}" dt="2023-05-18T04:37:01.346" v="1497" actId="1036"/>
          <ac:spMkLst>
            <pc:docMk/>
            <pc:sldMk cId="877588923" sldId="1814"/>
            <ac:spMk id="9" creationId="{E0735232-A28F-447C-BDB1-5C6636F2D63C}"/>
          </ac:spMkLst>
        </pc:spChg>
        <pc:spChg chg="del">
          <ac:chgData name="Hernandez, Adrianna@ARB" userId="ff9a08c0-5ef4-48e9-b9f5-adaf45cec103" providerId="ADAL" clId="{2BE715D4-B406-4629-A551-12BF7793AC8E}" dt="2023-05-18T04:36:20.182" v="1487" actId="478"/>
          <ac:spMkLst>
            <pc:docMk/>
            <pc:sldMk cId="877588923" sldId="1814"/>
            <ac:spMk id="10" creationId="{8F7FCD58-AC1C-46EE-9DF9-A1E4E907D30A}"/>
          </ac:spMkLst>
        </pc:spChg>
        <pc:picChg chg="mod">
          <ac:chgData name="Hernandez, Adrianna@ARB" userId="ff9a08c0-5ef4-48e9-b9f5-adaf45cec103" providerId="ADAL" clId="{2BE715D4-B406-4629-A551-12BF7793AC8E}" dt="2023-05-18T04:37:29.548" v="1507" actId="14100"/>
          <ac:picMkLst>
            <pc:docMk/>
            <pc:sldMk cId="877588923" sldId="1814"/>
            <ac:picMk id="6" creationId="{8910F63D-7824-425C-AEF0-33EE197D0483}"/>
          </ac:picMkLst>
        </pc:picChg>
        <pc:picChg chg="mod">
          <ac:chgData name="Hernandez, Adrianna@ARB" userId="ff9a08c0-5ef4-48e9-b9f5-adaf45cec103" providerId="ADAL" clId="{2BE715D4-B406-4629-A551-12BF7793AC8E}" dt="2023-05-18T04:37:39.966" v="1508" actId="14100"/>
          <ac:picMkLst>
            <pc:docMk/>
            <pc:sldMk cId="877588923" sldId="1814"/>
            <ac:picMk id="11" creationId="{FE9B2EAB-6E73-4DD1-9BCE-7DF75E98E67F}"/>
          </ac:picMkLst>
        </pc:picChg>
        <pc:inkChg chg="add del">
          <ac:chgData name="Hernandez, Adrianna@ARB" userId="ff9a08c0-5ef4-48e9-b9f5-adaf45cec103" providerId="ADAL" clId="{2BE715D4-B406-4629-A551-12BF7793AC8E}" dt="2023-05-18T22:18:04.403" v="3561" actId="9405"/>
          <ac:inkMkLst>
            <pc:docMk/>
            <pc:sldMk cId="877588923" sldId="1814"/>
            <ac:inkMk id="5" creationId="{637139FC-F1E6-6708-35A7-4A6C10D95640}"/>
          </ac:inkMkLst>
        </pc:inkChg>
        <pc:inkChg chg="add del">
          <ac:chgData name="Hernandez, Adrianna@ARB" userId="ff9a08c0-5ef4-48e9-b9f5-adaf45cec103" providerId="ADAL" clId="{2BE715D4-B406-4629-A551-12BF7793AC8E}" dt="2023-05-18T22:18:03.759" v="3560" actId="9405"/>
          <ac:inkMkLst>
            <pc:docMk/>
            <pc:sldMk cId="877588923" sldId="1814"/>
            <ac:inkMk id="8" creationId="{5CE109D3-A178-96F6-1780-563512C9FC2C}"/>
          </ac:inkMkLst>
        </pc:inkChg>
        <pc:inkChg chg="add del">
          <ac:chgData name="Hernandez, Adrianna@ARB" userId="ff9a08c0-5ef4-48e9-b9f5-adaf45cec103" providerId="ADAL" clId="{2BE715D4-B406-4629-A551-12BF7793AC8E}" dt="2023-05-18T22:18:03.081" v="3559" actId="9405"/>
          <ac:inkMkLst>
            <pc:docMk/>
            <pc:sldMk cId="877588923" sldId="1814"/>
            <ac:inkMk id="12" creationId="{3C996FCA-F6AA-A98E-EA21-628156F2D941}"/>
          </ac:inkMkLst>
        </pc:inkChg>
      </pc:sldChg>
      <pc:sldChg chg="modSp add mod ord modTransition modNotesTx">
        <pc:chgData name="Hernandez, Adrianna@ARB" userId="ff9a08c0-5ef4-48e9-b9f5-adaf45cec103" providerId="ADAL" clId="{2BE715D4-B406-4629-A551-12BF7793AC8E}" dt="2023-05-20T04:52:01.312" v="16263" actId="20577"/>
        <pc:sldMkLst>
          <pc:docMk/>
          <pc:sldMk cId="249300128" sldId="1816"/>
        </pc:sldMkLst>
        <pc:spChg chg="mod">
          <ac:chgData name="Hernandez, Adrianna@ARB" userId="ff9a08c0-5ef4-48e9-b9f5-adaf45cec103" providerId="ADAL" clId="{2BE715D4-B406-4629-A551-12BF7793AC8E}" dt="2023-05-18T05:30:55.305" v="1902" actId="20577"/>
          <ac:spMkLst>
            <pc:docMk/>
            <pc:sldMk cId="249300128" sldId="1816"/>
            <ac:spMk id="2" creationId="{9E8B6DF4-A027-67D4-A716-94A7AA7DCD8D}"/>
          </ac:spMkLst>
        </pc:spChg>
        <pc:spChg chg="mod">
          <ac:chgData name="Hernandez, Adrianna@ARB" userId="ff9a08c0-5ef4-48e9-b9f5-adaf45cec103" providerId="ADAL" clId="{2BE715D4-B406-4629-A551-12BF7793AC8E}" dt="2023-05-18T05:25:10.098" v="1882" actId="1076"/>
          <ac:spMkLst>
            <pc:docMk/>
            <pc:sldMk cId="249300128" sldId="1816"/>
            <ac:spMk id="5" creationId="{84DF6B00-BCE2-F4BF-54CE-963B154CA71C}"/>
          </ac:spMkLst>
        </pc:spChg>
        <pc:spChg chg="mod">
          <ac:chgData name="Hernandez, Adrianna@ARB" userId="ff9a08c0-5ef4-48e9-b9f5-adaf45cec103" providerId="ADAL" clId="{2BE715D4-B406-4629-A551-12BF7793AC8E}" dt="2023-05-18T05:24:54.154" v="1881" actId="14100"/>
          <ac:spMkLst>
            <pc:docMk/>
            <pc:sldMk cId="249300128" sldId="1816"/>
            <ac:spMk id="6" creationId="{FFDECC74-9CED-14B4-3F93-F2E9D4303529}"/>
          </ac:spMkLst>
        </pc:spChg>
        <pc:picChg chg="mod">
          <ac:chgData name="Hernandez, Adrianna@ARB" userId="ff9a08c0-5ef4-48e9-b9f5-adaf45cec103" providerId="ADAL" clId="{2BE715D4-B406-4629-A551-12BF7793AC8E}" dt="2023-05-18T05:24:47.323" v="1880" actId="14100"/>
          <ac:picMkLst>
            <pc:docMk/>
            <pc:sldMk cId="249300128" sldId="1816"/>
            <ac:picMk id="1028" creationId="{20930869-388C-43D9-9C16-DA58A913F6A6}"/>
          </ac:picMkLst>
        </pc:picChg>
      </pc:sldChg>
      <pc:sldChg chg="addSp delSp modSp add mod ord modTransition modNotesTx">
        <pc:chgData name="Hernandez, Adrianna@ARB" userId="ff9a08c0-5ef4-48e9-b9f5-adaf45cec103" providerId="ADAL" clId="{2BE715D4-B406-4629-A551-12BF7793AC8E}" dt="2023-05-19T20:10:44.933" v="6016" actId="20577"/>
        <pc:sldMkLst>
          <pc:docMk/>
          <pc:sldMk cId="2637539838" sldId="1824"/>
        </pc:sldMkLst>
        <pc:spChg chg="mod">
          <ac:chgData name="Hernandez, Adrianna@ARB" userId="ff9a08c0-5ef4-48e9-b9f5-adaf45cec103" providerId="ADAL" clId="{2BE715D4-B406-4629-A551-12BF7793AC8E}" dt="2023-05-18T05:22:20.332" v="1861" actId="14100"/>
          <ac:spMkLst>
            <pc:docMk/>
            <pc:sldMk cId="2637539838" sldId="1824"/>
            <ac:spMk id="2" creationId="{099703D1-DECD-CE8D-0B2B-6604416F7888}"/>
          </ac:spMkLst>
        </pc:spChg>
        <pc:spChg chg="mod">
          <ac:chgData name="Hernandez, Adrianna@ARB" userId="ff9a08c0-5ef4-48e9-b9f5-adaf45cec103" providerId="ADAL" clId="{2BE715D4-B406-4629-A551-12BF7793AC8E}" dt="2023-05-18T05:22:33.604" v="1863" actId="1076"/>
          <ac:spMkLst>
            <pc:docMk/>
            <pc:sldMk cId="2637539838" sldId="1824"/>
            <ac:spMk id="3" creationId="{6E0BE122-8524-B7BB-E85E-E3FC843F7034}"/>
          </ac:spMkLst>
        </pc:spChg>
        <pc:picChg chg="mod">
          <ac:chgData name="Hernandez, Adrianna@ARB" userId="ff9a08c0-5ef4-48e9-b9f5-adaf45cec103" providerId="ADAL" clId="{2BE715D4-B406-4629-A551-12BF7793AC8E}" dt="2023-05-18T05:03:23.286" v="1745" actId="1076"/>
          <ac:picMkLst>
            <pc:docMk/>
            <pc:sldMk cId="2637539838" sldId="1824"/>
            <ac:picMk id="6" creationId="{803B59A7-58DB-44C6-A0C4-7F2F2127402C}"/>
          </ac:picMkLst>
        </pc:picChg>
        <pc:picChg chg="mod ord">
          <ac:chgData name="Hernandez, Adrianna@ARB" userId="ff9a08c0-5ef4-48e9-b9f5-adaf45cec103" providerId="ADAL" clId="{2BE715D4-B406-4629-A551-12BF7793AC8E}" dt="2023-05-18T05:03:32.754" v="1746" actId="1076"/>
          <ac:picMkLst>
            <pc:docMk/>
            <pc:sldMk cId="2637539838" sldId="1824"/>
            <ac:picMk id="7" creationId="{4CD46B99-E96F-4E02-B529-124D108EF2CF}"/>
          </ac:picMkLst>
        </pc:picChg>
        <pc:picChg chg="mod modCrop">
          <ac:chgData name="Hernandez, Adrianna@ARB" userId="ff9a08c0-5ef4-48e9-b9f5-adaf45cec103" providerId="ADAL" clId="{2BE715D4-B406-4629-A551-12BF7793AC8E}" dt="2023-05-18T05:01:25.051" v="1737" actId="1076"/>
          <ac:picMkLst>
            <pc:docMk/>
            <pc:sldMk cId="2637539838" sldId="1824"/>
            <ac:picMk id="9" creationId="{E008CB32-FF6C-4EA6-8815-32ABC1F15E1B}"/>
          </ac:picMkLst>
        </pc:picChg>
        <pc:picChg chg="del">
          <ac:chgData name="Hernandez, Adrianna@ARB" userId="ff9a08c0-5ef4-48e9-b9f5-adaf45cec103" providerId="ADAL" clId="{2BE715D4-B406-4629-A551-12BF7793AC8E}" dt="2023-05-18T04:59:52.434" v="1719" actId="478"/>
          <ac:picMkLst>
            <pc:docMk/>
            <pc:sldMk cId="2637539838" sldId="1824"/>
            <ac:picMk id="10" creationId="{954D61A0-D38D-4754-B2D6-4B9CDB0DDE8B}"/>
          </ac:picMkLst>
        </pc:picChg>
        <pc:picChg chg="add mod modCrop">
          <ac:chgData name="Hernandez, Adrianna@ARB" userId="ff9a08c0-5ef4-48e9-b9f5-adaf45cec103" providerId="ADAL" clId="{2BE715D4-B406-4629-A551-12BF7793AC8E}" dt="2023-05-18T05:01:54.619" v="1744" actId="1076"/>
          <ac:picMkLst>
            <pc:docMk/>
            <pc:sldMk cId="2637539838" sldId="1824"/>
            <ac:picMk id="11" creationId="{BCF9C50B-F7B9-5BD4-A027-E2FD2A1BF4B1}"/>
          </ac:picMkLst>
        </pc:picChg>
      </pc:sldChg>
      <pc:sldChg chg="addSp delSp modSp new mod ord modTransition modNotesTx">
        <pc:chgData name="Hernandez, Adrianna@ARB" userId="ff9a08c0-5ef4-48e9-b9f5-adaf45cec103" providerId="ADAL" clId="{2BE715D4-B406-4629-A551-12BF7793AC8E}" dt="2023-05-20T00:49:44.124" v="10867" actId="20577"/>
        <pc:sldMkLst>
          <pc:docMk/>
          <pc:sldMk cId="4040891382" sldId="1825"/>
        </pc:sldMkLst>
        <pc:spChg chg="mod">
          <ac:chgData name="Hernandez, Adrianna@ARB" userId="ff9a08c0-5ef4-48e9-b9f5-adaf45cec103" providerId="ADAL" clId="{2BE715D4-B406-4629-A551-12BF7793AC8E}" dt="2023-05-19T23:13:26.310" v="9397" actId="20577"/>
          <ac:spMkLst>
            <pc:docMk/>
            <pc:sldMk cId="4040891382" sldId="1825"/>
            <ac:spMk id="2" creationId="{717204F4-B089-B20F-6ABF-C38C109E478C}"/>
          </ac:spMkLst>
        </pc:spChg>
        <pc:spChg chg="del">
          <ac:chgData name="Hernandez, Adrianna@ARB" userId="ff9a08c0-5ef4-48e9-b9f5-adaf45cec103" providerId="ADAL" clId="{2BE715D4-B406-4629-A551-12BF7793AC8E}" dt="2023-05-18T06:30:52.291" v="2216" actId="1032"/>
          <ac:spMkLst>
            <pc:docMk/>
            <pc:sldMk cId="4040891382" sldId="1825"/>
            <ac:spMk id="3" creationId="{D847E65F-2AAE-1167-4495-B4A0E28C9891}"/>
          </ac:spMkLst>
        </pc:spChg>
        <pc:graphicFrameChg chg="add mod modGraphic">
          <ac:chgData name="Hernandez, Adrianna@ARB" userId="ff9a08c0-5ef4-48e9-b9f5-adaf45cec103" providerId="ADAL" clId="{2BE715D4-B406-4629-A551-12BF7793AC8E}" dt="2023-05-18T06:38:23.192" v="2248" actId="12100"/>
          <ac:graphicFrameMkLst>
            <pc:docMk/>
            <pc:sldMk cId="4040891382" sldId="1825"/>
            <ac:graphicFrameMk id="5" creationId="{A26780B6-0C4B-40B8-3641-867DDF5486FF}"/>
          </ac:graphicFrameMkLst>
        </pc:graphicFrameChg>
      </pc:sldChg>
      <pc:sldMasterChg chg="modTransition modSldLayout">
        <pc:chgData name="Hernandez, Adrianna@ARB" userId="ff9a08c0-5ef4-48e9-b9f5-adaf45cec103" providerId="ADAL" clId="{2BE715D4-B406-4629-A551-12BF7793AC8E}" dt="2023-05-18T15:53:19.479" v="2374"/>
        <pc:sldMasterMkLst>
          <pc:docMk/>
          <pc:sldMasterMk cId="0" sldId="2147483648"/>
        </pc:sldMasterMkLst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935333035" sldId="2147483667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1833580421" sldId="2147483668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4170734125" sldId="2147483669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3718261745" sldId="2147483670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2431073610" sldId="2147483671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3086789026" sldId="2147483672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2903776852" sldId="2147483673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1707640891" sldId="2147483674"/>
          </pc:sldLayoutMkLst>
        </pc:sldLayoutChg>
        <pc:sldLayoutChg chg="modTransition">
          <pc:chgData name="Hernandez, Adrianna@ARB" userId="ff9a08c0-5ef4-48e9-b9f5-adaf45cec103" providerId="ADAL" clId="{2BE715D4-B406-4629-A551-12BF7793AC8E}" dt="2023-05-18T15:53:19.479" v="2374"/>
          <pc:sldLayoutMkLst>
            <pc:docMk/>
            <pc:sldMasterMk cId="0" sldId="2147483648"/>
            <pc:sldLayoutMk cId="2822378560" sldId="214748367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2891CE-0A30-43EE-B0CC-8A87495E18F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4A01866-9616-4134-8DC3-54A2C9C3DCBA}">
      <dgm:prSet phldrT="[Text]" custT="1"/>
      <dgm:spPr/>
      <dgm:t>
        <a:bodyPr/>
        <a:lstStyle/>
        <a:p>
          <a:r>
            <a:rPr lang="en-US" sz="2000" b="1"/>
            <a:t>Overview of the Community Air Protection Program</a:t>
          </a:r>
          <a:endParaRPr lang="en-US" sz="2000" b="1" dirty="0"/>
        </a:p>
      </dgm:t>
    </dgm:pt>
    <dgm:pt modelId="{B3A83C29-C8AC-4C24-AF8E-4835EFF2D2C0}" type="parTrans" cxnId="{372ED064-365F-487A-A81E-D8BFFE1C6819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E47DF0C-6A5F-4695-8315-B2E41464294E}" type="sibTrans" cxnId="{372ED064-365F-487A-A81E-D8BFFE1C6819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48AA19EB-501E-475A-AA99-C88DA0202059}">
      <dgm:prSet phldrT="[Text]" custT="1"/>
      <dgm:spPr/>
      <dgm:t>
        <a:bodyPr/>
        <a:lstStyle/>
        <a:p>
          <a:r>
            <a:rPr lang="en-US" sz="2400" b="1"/>
            <a:t>Statewide Strategies for Mobile Sources</a:t>
          </a:r>
          <a:endParaRPr lang="en-US" sz="2400" b="1" dirty="0"/>
        </a:p>
      </dgm:t>
    </dgm:pt>
    <dgm:pt modelId="{44C92FEC-EDE6-473A-B90A-7CF8AA19A8C6}" type="parTrans" cxnId="{36263205-C324-426F-8351-11C00D1C548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B381F8D-6348-461A-8750-432D2519C555}" type="sibTrans" cxnId="{36263205-C324-426F-8351-11C00D1C5486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8FF01456-E5DC-43FA-BEB2-200A6135A29E}">
      <dgm:prSet phldrT="[Text]" custT="1"/>
      <dgm:spPr/>
      <dgm:t>
        <a:bodyPr/>
        <a:lstStyle/>
        <a:p>
          <a:r>
            <a:rPr lang="en-US" sz="2400" b="1"/>
            <a:t>PEAQS/ALPR Pilot Study</a:t>
          </a:r>
          <a:endParaRPr lang="en-US" sz="2400" b="1" dirty="0"/>
        </a:p>
      </dgm:t>
    </dgm:pt>
    <dgm:pt modelId="{5E68A017-F915-4B34-948D-17EEDF201343}" type="parTrans" cxnId="{3A238003-44B4-4C6F-AEF3-0880702D000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DB990932-6CC9-4991-8D43-4A5907A04359}" type="sibTrans" cxnId="{3A238003-44B4-4C6F-AEF3-0880702D000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D885CEE-4225-4219-A087-32F2F9F48FA2}">
      <dgm:prSet custT="1"/>
      <dgm:spPr/>
      <dgm:t>
        <a:bodyPr/>
        <a:lstStyle/>
        <a:p>
          <a:r>
            <a:rPr lang="en-US" sz="2400" b="1"/>
            <a:t>Enforcement Efforts</a:t>
          </a:r>
          <a:endParaRPr lang="en-US" sz="2400" b="1" dirty="0"/>
        </a:p>
      </dgm:t>
    </dgm:pt>
    <dgm:pt modelId="{903AA05A-9AE1-4CE1-9F82-9B93154035BA}" type="parTrans" cxnId="{A7B4BDEC-FD20-48BB-A23F-171207C9848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07BC0E1E-61B7-4006-A990-72C250F86B42}" type="sibTrans" cxnId="{A7B4BDEC-FD20-48BB-A23F-171207C9848A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B06D2F8F-EBC5-441E-AEE9-759B2A66A266}">
      <dgm:prSet custT="1"/>
      <dgm:spPr/>
      <dgm:t>
        <a:bodyPr/>
        <a:lstStyle/>
        <a:p>
          <a:r>
            <a:rPr lang="en-US" sz="2800" b="1"/>
            <a:t>How to Submit a Complaint to State</a:t>
          </a:r>
          <a:endParaRPr lang="en-US" sz="2800" b="1" dirty="0"/>
        </a:p>
      </dgm:t>
    </dgm:pt>
    <dgm:pt modelId="{FC964D1C-1A3E-46AE-AC6B-4B8A9C344DEC}" type="parTrans" cxnId="{64034AA2-5E41-4222-A3CD-B70DE65777E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E2893254-4071-462A-9531-BB8FAA843613}" type="sibTrans" cxnId="{64034AA2-5E41-4222-A3CD-B70DE65777E3}">
      <dgm:prSet/>
      <dgm:spPr/>
      <dgm:t>
        <a:bodyPr/>
        <a:lstStyle/>
        <a:p>
          <a:endParaRPr lang="en-US" b="1">
            <a:solidFill>
              <a:schemeClr val="bg1"/>
            </a:solidFill>
          </a:endParaRPr>
        </a:p>
      </dgm:t>
    </dgm:pt>
    <dgm:pt modelId="{2578129F-C56B-4425-A2F1-DE133D4E64E1}" type="pres">
      <dgm:prSet presAssocID="{9B2891CE-0A30-43EE-B0CC-8A87495E18F2}" presName="Name0" presStyleCnt="0">
        <dgm:presLayoutVars>
          <dgm:chMax val="7"/>
          <dgm:chPref val="7"/>
          <dgm:dir/>
        </dgm:presLayoutVars>
      </dgm:prSet>
      <dgm:spPr/>
    </dgm:pt>
    <dgm:pt modelId="{D0E06721-6ED2-4A55-BF2B-1ACF96F5B87D}" type="pres">
      <dgm:prSet presAssocID="{9B2891CE-0A30-43EE-B0CC-8A87495E18F2}" presName="Name1" presStyleCnt="0"/>
      <dgm:spPr/>
    </dgm:pt>
    <dgm:pt modelId="{1531A583-981F-4FB4-9391-3DE7369A322E}" type="pres">
      <dgm:prSet presAssocID="{9B2891CE-0A30-43EE-B0CC-8A87495E18F2}" presName="cycle" presStyleCnt="0"/>
      <dgm:spPr/>
    </dgm:pt>
    <dgm:pt modelId="{77161C0A-DBD8-4571-9C46-456835CF851F}" type="pres">
      <dgm:prSet presAssocID="{9B2891CE-0A30-43EE-B0CC-8A87495E18F2}" presName="srcNode" presStyleLbl="node1" presStyleIdx="0" presStyleCnt="5"/>
      <dgm:spPr/>
    </dgm:pt>
    <dgm:pt modelId="{1329E1DB-791D-4D12-9598-F75A5C55C9D6}" type="pres">
      <dgm:prSet presAssocID="{9B2891CE-0A30-43EE-B0CC-8A87495E18F2}" presName="conn" presStyleLbl="parChTrans1D2" presStyleIdx="0" presStyleCnt="1"/>
      <dgm:spPr/>
    </dgm:pt>
    <dgm:pt modelId="{4EE4BAEA-A168-4433-AC32-DD9136E59A2E}" type="pres">
      <dgm:prSet presAssocID="{9B2891CE-0A30-43EE-B0CC-8A87495E18F2}" presName="extraNode" presStyleLbl="node1" presStyleIdx="0" presStyleCnt="5"/>
      <dgm:spPr/>
    </dgm:pt>
    <dgm:pt modelId="{D3E8B603-4176-4267-BCDB-EBF70B121EEF}" type="pres">
      <dgm:prSet presAssocID="{9B2891CE-0A30-43EE-B0CC-8A87495E18F2}" presName="dstNode" presStyleLbl="node1" presStyleIdx="0" presStyleCnt="5"/>
      <dgm:spPr/>
    </dgm:pt>
    <dgm:pt modelId="{F6E87D14-5D53-4B2B-A3BC-E9D6EE6A5751}" type="pres">
      <dgm:prSet presAssocID="{14A01866-9616-4134-8DC3-54A2C9C3DCBA}" presName="text_1" presStyleLbl="node1" presStyleIdx="0" presStyleCnt="5">
        <dgm:presLayoutVars>
          <dgm:bulletEnabled val="1"/>
        </dgm:presLayoutVars>
      </dgm:prSet>
      <dgm:spPr/>
    </dgm:pt>
    <dgm:pt modelId="{906FDCE5-501D-4587-9659-934014650B2F}" type="pres">
      <dgm:prSet presAssocID="{14A01866-9616-4134-8DC3-54A2C9C3DCBA}" presName="accent_1" presStyleCnt="0"/>
      <dgm:spPr/>
    </dgm:pt>
    <dgm:pt modelId="{898A3341-C478-46E6-937A-C93EC2179D45}" type="pres">
      <dgm:prSet presAssocID="{14A01866-9616-4134-8DC3-54A2C9C3DCBA}" presName="accentRepeatNode" presStyleLbl="solidFgAcc1" presStyleIdx="0" presStyleCnt="5"/>
      <dgm:spPr>
        <a:prstGeom prst="rightArrow">
          <a:avLst/>
        </a:prstGeom>
      </dgm:spPr>
    </dgm:pt>
    <dgm:pt modelId="{252CAB88-0EA8-40BD-9CA3-0A2782E6FA36}" type="pres">
      <dgm:prSet presAssocID="{48AA19EB-501E-475A-AA99-C88DA0202059}" presName="text_2" presStyleLbl="node1" presStyleIdx="1" presStyleCnt="5">
        <dgm:presLayoutVars>
          <dgm:bulletEnabled val="1"/>
        </dgm:presLayoutVars>
      </dgm:prSet>
      <dgm:spPr/>
    </dgm:pt>
    <dgm:pt modelId="{5EAE61F6-2D84-4A6F-B991-3F000CD4A89C}" type="pres">
      <dgm:prSet presAssocID="{48AA19EB-501E-475A-AA99-C88DA0202059}" presName="accent_2" presStyleCnt="0"/>
      <dgm:spPr/>
    </dgm:pt>
    <dgm:pt modelId="{01E2FD4D-9A2E-4D45-9D13-17F82D0A4851}" type="pres">
      <dgm:prSet presAssocID="{48AA19EB-501E-475A-AA99-C88DA0202059}" presName="accentRepeatNode" presStyleLbl="solidFgAcc1" presStyleIdx="1" presStyleCnt="5"/>
      <dgm:spPr>
        <a:prstGeom prst="rightArrow">
          <a:avLst/>
        </a:prstGeom>
      </dgm:spPr>
    </dgm:pt>
    <dgm:pt modelId="{96378ED2-60BA-4235-9B8E-F477A4597C59}" type="pres">
      <dgm:prSet presAssocID="{0D885CEE-4225-4219-A087-32F2F9F48FA2}" presName="text_3" presStyleLbl="node1" presStyleIdx="2" presStyleCnt="5">
        <dgm:presLayoutVars>
          <dgm:bulletEnabled val="1"/>
        </dgm:presLayoutVars>
      </dgm:prSet>
      <dgm:spPr/>
    </dgm:pt>
    <dgm:pt modelId="{C280449E-910E-435F-BC79-68E0450F3652}" type="pres">
      <dgm:prSet presAssocID="{0D885CEE-4225-4219-A087-32F2F9F48FA2}" presName="accent_3" presStyleCnt="0"/>
      <dgm:spPr/>
    </dgm:pt>
    <dgm:pt modelId="{0E50EC62-ED45-42AD-8924-6D730A42F49C}" type="pres">
      <dgm:prSet presAssocID="{0D885CEE-4225-4219-A087-32F2F9F48FA2}" presName="accentRepeatNode" presStyleLbl="solidFgAcc1" presStyleIdx="2" presStyleCnt="5"/>
      <dgm:spPr>
        <a:prstGeom prst="rightArrow">
          <a:avLst/>
        </a:prstGeom>
      </dgm:spPr>
    </dgm:pt>
    <dgm:pt modelId="{66D0FC22-1C7F-4383-B0A2-9701B434B046}" type="pres">
      <dgm:prSet presAssocID="{8FF01456-E5DC-43FA-BEB2-200A6135A29E}" presName="text_4" presStyleLbl="node1" presStyleIdx="3" presStyleCnt="5">
        <dgm:presLayoutVars>
          <dgm:bulletEnabled val="1"/>
        </dgm:presLayoutVars>
      </dgm:prSet>
      <dgm:spPr/>
    </dgm:pt>
    <dgm:pt modelId="{4E3FC939-4AD0-4FBB-BA35-0C4458D6A14D}" type="pres">
      <dgm:prSet presAssocID="{8FF01456-E5DC-43FA-BEB2-200A6135A29E}" presName="accent_4" presStyleCnt="0"/>
      <dgm:spPr/>
    </dgm:pt>
    <dgm:pt modelId="{FD8DB18B-AD8C-4D62-9953-67B4112A6476}" type="pres">
      <dgm:prSet presAssocID="{8FF01456-E5DC-43FA-BEB2-200A6135A29E}" presName="accentRepeatNode" presStyleLbl="solidFgAcc1" presStyleIdx="3" presStyleCnt="5"/>
      <dgm:spPr>
        <a:prstGeom prst="rightArrow">
          <a:avLst/>
        </a:prstGeom>
      </dgm:spPr>
    </dgm:pt>
    <dgm:pt modelId="{643187D4-EA95-444B-B584-FB0D7A0D98BE}" type="pres">
      <dgm:prSet presAssocID="{B06D2F8F-EBC5-441E-AEE9-759B2A66A266}" presName="text_5" presStyleLbl="node1" presStyleIdx="4" presStyleCnt="5">
        <dgm:presLayoutVars>
          <dgm:bulletEnabled val="1"/>
        </dgm:presLayoutVars>
      </dgm:prSet>
      <dgm:spPr/>
    </dgm:pt>
    <dgm:pt modelId="{34C7AF1B-471C-4560-93EE-F7442DA75DA3}" type="pres">
      <dgm:prSet presAssocID="{B06D2F8F-EBC5-441E-AEE9-759B2A66A266}" presName="accent_5" presStyleCnt="0"/>
      <dgm:spPr/>
    </dgm:pt>
    <dgm:pt modelId="{48F528A0-6477-4609-AB12-7F8EB5712E6A}" type="pres">
      <dgm:prSet presAssocID="{B06D2F8F-EBC5-441E-AEE9-759B2A66A266}" presName="accentRepeatNode" presStyleLbl="solidFgAcc1" presStyleIdx="4" presStyleCnt="5"/>
      <dgm:spPr>
        <a:prstGeom prst="rightArrow">
          <a:avLst/>
        </a:prstGeom>
      </dgm:spPr>
    </dgm:pt>
  </dgm:ptLst>
  <dgm:cxnLst>
    <dgm:cxn modelId="{3A238003-44B4-4C6F-AEF3-0880702D0003}" srcId="{9B2891CE-0A30-43EE-B0CC-8A87495E18F2}" destId="{8FF01456-E5DC-43FA-BEB2-200A6135A29E}" srcOrd="3" destOrd="0" parTransId="{5E68A017-F915-4B34-948D-17EEDF201343}" sibTransId="{DB990932-6CC9-4991-8D43-4A5907A04359}"/>
    <dgm:cxn modelId="{36263205-C324-426F-8351-11C00D1C5486}" srcId="{9B2891CE-0A30-43EE-B0CC-8A87495E18F2}" destId="{48AA19EB-501E-475A-AA99-C88DA0202059}" srcOrd="1" destOrd="0" parTransId="{44C92FEC-EDE6-473A-B90A-7CF8AA19A8C6}" sibTransId="{BB381F8D-6348-461A-8750-432D2519C555}"/>
    <dgm:cxn modelId="{372ED064-365F-487A-A81E-D8BFFE1C6819}" srcId="{9B2891CE-0A30-43EE-B0CC-8A87495E18F2}" destId="{14A01866-9616-4134-8DC3-54A2C9C3DCBA}" srcOrd="0" destOrd="0" parTransId="{B3A83C29-C8AC-4C24-AF8E-4835EFF2D2C0}" sibTransId="{BE47DF0C-6A5F-4695-8315-B2E41464294E}"/>
    <dgm:cxn modelId="{B30EF84A-2E4C-4641-A732-929DBAB5BC13}" type="presOf" srcId="{9B2891CE-0A30-43EE-B0CC-8A87495E18F2}" destId="{2578129F-C56B-4425-A2F1-DE133D4E64E1}" srcOrd="0" destOrd="0" presId="urn:microsoft.com/office/officeart/2008/layout/VerticalCurvedList"/>
    <dgm:cxn modelId="{54907E4D-4F09-4A2C-BA6E-CACB2A4976AB}" type="presOf" srcId="{8FF01456-E5DC-43FA-BEB2-200A6135A29E}" destId="{66D0FC22-1C7F-4383-B0A2-9701B434B046}" srcOrd="0" destOrd="0" presId="urn:microsoft.com/office/officeart/2008/layout/VerticalCurvedList"/>
    <dgm:cxn modelId="{9157EE55-28A5-4884-A169-AAA790C1DADC}" type="presOf" srcId="{B06D2F8F-EBC5-441E-AEE9-759B2A66A266}" destId="{643187D4-EA95-444B-B584-FB0D7A0D98BE}" srcOrd="0" destOrd="0" presId="urn:microsoft.com/office/officeart/2008/layout/VerticalCurvedList"/>
    <dgm:cxn modelId="{3254DB84-FDDB-4812-A500-3A13A1E0F81F}" type="presOf" srcId="{0D885CEE-4225-4219-A087-32F2F9F48FA2}" destId="{96378ED2-60BA-4235-9B8E-F477A4597C59}" srcOrd="0" destOrd="0" presId="urn:microsoft.com/office/officeart/2008/layout/VerticalCurvedList"/>
    <dgm:cxn modelId="{26432B9C-FC8A-4444-BD00-D9CC2B0942FA}" type="presOf" srcId="{14A01866-9616-4134-8DC3-54A2C9C3DCBA}" destId="{F6E87D14-5D53-4B2B-A3BC-E9D6EE6A5751}" srcOrd="0" destOrd="0" presId="urn:microsoft.com/office/officeart/2008/layout/VerticalCurvedList"/>
    <dgm:cxn modelId="{64034AA2-5E41-4222-A3CD-B70DE65777E3}" srcId="{9B2891CE-0A30-43EE-B0CC-8A87495E18F2}" destId="{B06D2F8F-EBC5-441E-AEE9-759B2A66A266}" srcOrd="4" destOrd="0" parTransId="{FC964D1C-1A3E-46AE-AC6B-4B8A9C344DEC}" sibTransId="{E2893254-4071-462A-9531-BB8FAA843613}"/>
    <dgm:cxn modelId="{6A3DCFC1-1192-4651-A3D4-C3A887710F39}" type="presOf" srcId="{48AA19EB-501E-475A-AA99-C88DA0202059}" destId="{252CAB88-0EA8-40BD-9CA3-0A2782E6FA36}" srcOrd="0" destOrd="0" presId="urn:microsoft.com/office/officeart/2008/layout/VerticalCurvedList"/>
    <dgm:cxn modelId="{3888AED5-F681-43A4-AB11-B979376512C7}" type="presOf" srcId="{BE47DF0C-6A5F-4695-8315-B2E41464294E}" destId="{1329E1DB-791D-4D12-9598-F75A5C55C9D6}" srcOrd="0" destOrd="0" presId="urn:microsoft.com/office/officeart/2008/layout/VerticalCurvedList"/>
    <dgm:cxn modelId="{A7B4BDEC-FD20-48BB-A23F-171207C9848A}" srcId="{9B2891CE-0A30-43EE-B0CC-8A87495E18F2}" destId="{0D885CEE-4225-4219-A087-32F2F9F48FA2}" srcOrd="2" destOrd="0" parTransId="{903AA05A-9AE1-4CE1-9F82-9B93154035BA}" sibTransId="{07BC0E1E-61B7-4006-A990-72C250F86B42}"/>
    <dgm:cxn modelId="{A9B05F22-8412-41E6-8AE9-A7332BDD9B4A}" type="presParOf" srcId="{2578129F-C56B-4425-A2F1-DE133D4E64E1}" destId="{D0E06721-6ED2-4A55-BF2B-1ACF96F5B87D}" srcOrd="0" destOrd="0" presId="urn:microsoft.com/office/officeart/2008/layout/VerticalCurvedList"/>
    <dgm:cxn modelId="{6EC0013B-32FF-4FCF-97C0-CF6CDC5F7CE0}" type="presParOf" srcId="{D0E06721-6ED2-4A55-BF2B-1ACF96F5B87D}" destId="{1531A583-981F-4FB4-9391-3DE7369A322E}" srcOrd="0" destOrd="0" presId="urn:microsoft.com/office/officeart/2008/layout/VerticalCurvedList"/>
    <dgm:cxn modelId="{B48D2AEF-3631-4D18-A7FB-25897117C1AE}" type="presParOf" srcId="{1531A583-981F-4FB4-9391-3DE7369A322E}" destId="{77161C0A-DBD8-4571-9C46-456835CF851F}" srcOrd="0" destOrd="0" presId="urn:microsoft.com/office/officeart/2008/layout/VerticalCurvedList"/>
    <dgm:cxn modelId="{829BC716-2F8D-4095-A282-F30E4605739B}" type="presParOf" srcId="{1531A583-981F-4FB4-9391-3DE7369A322E}" destId="{1329E1DB-791D-4D12-9598-F75A5C55C9D6}" srcOrd="1" destOrd="0" presId="urn:microsoft.com/office/officeart/2008/layout/VerticalCurvedList"/>
    <dgm:cxn modelId="{B3153502-A44F-4F5C-92D3-E7D90FA0A3ED}" type="presParOf" srcId="{1531A583-981F-4FB4-9391-3DE7369A322E}" destId="{4EE4BAEA-A168-4433-AC32-DD9136E59A2E}" srcOrd="2" destOrd="0" presId="urn:microsoft.com/office/officeart/2008/layout/VerticalCurvedList"/>
    <dgm:cxn modelId="{A818AE64-5621-48AC-AC35-A824F3382EF7}" type="presParOf" srcId="{1531A583-981F-4FB4-9391-3DE7369A322E}" destId="{D3E8B603-4176-4267-BCDB-EBF70B121EEF}" srcOrd="3" destOrd="0" presId="urn:microsoft.com/office/officeart/2008/layout/VerticalCurvedList"/>
    <dgm:cxn modelId="{EBB31830-018F-428B-8E0E-8B8C82045F4F}" type="presParOf" srcId="{D0E06721-6ED2-4A55-BF2B-1ACF96F5B87D}" destId="{F6E87D14-5D53-4B2B-A3BC-E9D6EE6A5751}" srcOrd="1" destOrd="0" presId="urn:microsoft.com/office/officeart/2008/layout/VerticalCurvedList"/>
    <dgm:cxn modelId="{652921C0-AE89-4DED-B7BD-A5F985BDB73C}" type="presParOf" srcId="{D0E06721-6ED2-4A55-BF2B-1ACF96F5B87D}" destId="{906FDCE5-501D-4587-9659-934014650B2F}" srcOrd="2" destOrd="0" presId="urn:microsoft.com/office/officeart/2008/layout/VerticalCurvedList"/>
    <dgm:cxn modelId="{00F3BDC0-DE77-4B11-9840-5B41BAB86C26}" type="presParOf" srcId="{906FDCE5-501D-4587-9659-934014650B2F}" destId="{898A3341-C478-46E6-937A-C93EC2179D45}" srcOrd="0" destOrd="0" presId="urn:microsoft.com/office/officeart/2008/layout/VerticalCurvedList"/>
    <dgm:cxn modelId="{6EE672FB-C07F-4545-AB05-C3C1328A2C20}" type="presParOf" srcId="{D0E06721-6ED2-4A55-BF2B-1ACF96F5B87D}" destId="{252CAB88-0EA8-40BD-9CA3-0A2782E6FA36}" srcOrd="3" destOrd="0" presId="urn:microsoft.com/office/officeart/2008/layout/VerticalCurvedList"/>
    <dgm:cxn modelId="{D7D7DB21-EFD1-4B83-BE61-FB7917C987BB}" type="presParOf" srcId="{D0E06721-6ED2-4A55-BF2B-1ACF96F5B87D}" destId="{5EAE61F6-2D84-4A6F-B991-3F000CD4A89C}" srcOrd="4" destOrd="0" presId="urn:microsoft.com/office/officeart/2008/layout/VerticalCurvedList"/>
    <dgm:cxn modelId="{B79A202A-9F54-4D0E-9750-7F5548AF400B}" type="presParOf" srcId="{5EAE61F6-2D84-4A6F-B991-3F000CD4A89C}" destId="{01E2FD4D-9A2E-4D45-9D13-17F82D0A4851}" srcOrd="0" destOrd="0" presId="urn:microsoft.com/office/officeart/2008/layout/VerticalCurvedList"/>
    <dgm:cxn modelId="{B1DE3F9C-93A7-4DD3-A960-230603460600}" type="presParOf" srcId="{D0E06721-6ED2-4A55-BF2B-1ACF96F5B87D}" destId="{96378ED2-60BA-4235-9B8E-F477A4597C59}" srcOrd="5" destOrd="0" presId="urn:microsoft.com/office/officeart/2008/layout/VerticalCurvedList"/>
    <dgm:cxn modelId="{D0FAF8D5-E1B3-437D-94EA-8EFAA601E69B}" type="presParOf" srcId="{D0E06721-6ED2-4A55-BF2B-1ACF96F5B87D}" destId="{C280449E-910E-435F-BC79-68E0450F3652}" srcOrd="6" destOrd="0" presId="urn:microsoft.com/office/officeart/2008/layout/VerticalCurvedList"/>
    <dgm:cxn modelId="{C9710642-6EF7-4518-B37F-16AEE2EF64C6}" type="presParOf" srcId="{C280449E-910E-435F-BC79-68E0450F3652}" destId="{0E50EC62-ED45-42AD-8924-6D730A42F49C}" srcOrd="0" destOrd="0" presId="urn:microsoft.com/office/officeart/2008/layout/VerticalCurvedList"/>
    <dgm:cxn modelId="{87E60355-1DD8-4456-AFAC-8837CEA501E7}" type="presParOf" srcId="{D0E06721-6ED2-4A55-BF2B-1ACF96F5B87D}" destId="{66D0FC22-1C7F-4383-B0A2-9701B434B046}" srcOrd="7" destOrd="0" presId="urn:microsoft.com/office/officeart/2008/layout/VerticalCurvedList"/>
    <dgm:cxn modelId="{A5339CC8-F946-4040-879B-CC5FDF5746F0}" type="presParOf" srcId="{D0E06721-6ED2-4A55-BF2B-1ACF96F5B87D}" destId="{4E3FC939-4AD0-4FBB-BA35-0C4458D6A14D}" srcOrd="8" destOrd="0" presId="urn:microsoft.com/office/officeart/2008/layout/VerticalCurvedList"/>
    <dgm:cxn modelId="{F003C327-4E1C-48B0-85C3-7D32024782F2}" type="presParOf" srcId="{4E3FC939-4AD0-4FBB-BA35-0C4458D6A14D}" destId="{FD8DB18B-AD8C-4D62-9953-67B4112A6476}" srcOrd="0" destOrd="0" presId="urn:microsoft.com/office/officeart/2008/layout/VerticalCurvedList"/>
    <dgm:cxn modelId="{00FEF876-FAB0-43D8-ADD4-2C4D1D39407A}" type="presParOf" srcId="{D0E06721-6ED2-4A55-BF2B-1ACF96F5B87D}" destId="{643187D4-EA95-444B-B584-FB0D7A0D98BE}" srcOrd="9" destOrd="0" presId="urn:microsoft.com/office/officeart/2008/layout/VerticalCurvedList"/>
    <dgm:cxn modelId="{0734FF60-70DA-4A8E-9C60-F8689E0E5EC8}" type="presParOf" srcId="{D0E06721-6ED2-4A55-BF2B-1ACF96F5B87D}" destId="{34C7AF1B-471C-4560-93EE-F7442DA75DA3}" srcOrd="10" destOrd="0" presId="urn:microsoft.com/office/officeart/2008/layout/VerticalCurvedList"/>
    <dgm:cxn modelId="{CD05F51C-CAFF-4CDB-B40A-09D483BB6E4B}" type="presParOf" srcId="{34C7AF1B-471C-4560-93EE-F7442DA75DA3}" destId="{48F528A0-6477-4609-AB12-7F8EB5712E6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5EA68F-4306-44BD-A076-F387CF001E05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C44F89B-BA6C-49E4-8FB6-6B3B30E1A7BD}">
      <dgm:prSet phldrT="[Text]"/>
      <dgm:spPr/>
      <dgm:t>
        <a:bodyPr/>
        <a:lstStyle/>
        <a:p>
          <a:r>
            <a:rPr lang="en-US" dirty="0"/>
            <a:t>May 2</a:t>
          </a:r>
        </a:p>
      </dgm:t>
    </dgm:pt>
    <dgm:pt modelId="{A6EDBC3B-AE96-47BD-BBDB-67878F1CE038}" type="parTrans" cxnId="{C6813ECA-BEF2-4EEA-912E-60BEC181253A}">
      <dgm:prSet/>
      <dgm:spPr/>
      <dgm:t>
        <a:bodyPr/>
        <a:lstStyle/>
        <a:p>
          <a:endParaRPr lang="en-US"/>
        </a:p>
      </dgm:t>
    </dgm:pt>
    <dgm:pt modelId="{2C9FB10B-3692-48F1-AB54-90D141330FB4}" type="sibTrans" cxnId="{C6813ECA-BEF2-4EEA-912E-60BEC181253A}">
      <dgm:prSet/>
      <dgm:spPr/>
      <dgm:t>
        <a:bodyPr/>
        <a:lstStyle/>
        <a:p>
          <a:endParaRPr lang="en-US"/>
        </a:p>
      </dgm:t>
    </dgm:pt>
    <dgm:pt modelId="{3714EF55-5C3B-4910-8B95-864B1A898B08}">
      <dgm:prSet phldrT="[Text]"/>
      <dgm:spPr/>
      <dgm:t>
        <a:bodyPr/>
        <a:lstStyle/>
        <a:p>
          <a:r>
            <a:rPr lang="en-US" dirty="0"/>
            <a:t>Draft Part 1 submitted to EO for review</a:t>
          </a:r>
        </a:p>
      </dgm:t>
    </dgm:pt>
    <dgm:pt modelId="{E99141D9-FC0A-48FE-A4B6-F127C0646712}" type="parTrans" cxnId="{DFC46E7C-BF3A-40BE-815F-1AA28CC631EC}">
      <dgm:prSet/>
      <dgm:spPr/>
      <dgm:t>
        <a:bodyPr/>
        <a:lstStyle/>
        <a:p>
          <a:endParaRPr lang="en-US"/>
        </a:p>
      </dgm:t>
    </dgm:pt>
    <dgm:pt modelId="{17BB7CE2-BDAA-4555-8A1D-94BDD4B34B15}" type="sibTrans" cxnId="{DFC46E7C-BF3A-40BE-815F-1AA28CC631EC}">
      <dgm:prSet/>
      <dgm:spPr/>
      <dgm:t>
        <a:bodyPr/>
        <a:lstStyle/>
        <a:p>
          <a:endParaRPr lang="en-US"/>
        </a:p>
      </dgm:t>
    </dgm:pt>
    <dgm:pt modelId="{35E7AE40-3668-4B97-B454-E7CCF969E8FA}">
      <dgm:prSet phldrT="[Text]"/>
      <dgm:spPr/>
      <dgm:t>
        <a:bodyPr/>
        <a:lstStyle/>
        <a:p>
          <a:r>
            <a:rPr lang="en-US" dirty="0"/>
            <a:t>May 15</a:t>
          </a:r>
        </a:p>
      </dgm:t>
    </dgm:pt>
    <dgm:pt modelId="{FCBBC309-9181-42A3-92C5-30E5C8FE96D5}" type="parTrans" cxnId="{234377AF-FB0A-4C03-8EA9-8E575632F198}">
      <dgm:prSet/>
      <dgm:spPr/>
      <dgm:t>
        <a:bodyPr/>
        <a:lstStyle/>
        <a:p>
          <a:endParaRPr lang="en-US"/>
        </a:p>
      </dgm:t>
    </dgm:pt>
    <dgm:pt modelId="{F8079C44-D5C9-4D7C-BC87-F69D091527B3}" type="sibTrans" cxnId="{234377AF-FB0A-4C03-8EA9-8E575632F198}">
      <dgm:prSet/>
      <dgm:spPr/>
      <dgm:t>
        <a:bodyPr/>
        <a:lstStyle/>
        <a:p>
          <a:endParaRPr lang="en-US"/>
        </a:p>
      </dgm:t>
    </dgm:pt>
    <dgm:pt modelId="{0161F74B-210F-4D60-9345-6A5EAE6D7970}">
      <dgm:prSet phldrT="[Text]"/>
      <dgm:spPr/>
      <dgm:t>
        <a:bodyPr/>
        <a:lstStyle/>
        <a:p>
          <a:r>
            <a:rPr lang="en-US" dirty="0"/>
            <a:t>Draft Part 2 submitted to EO for review</a:t>
          </a:r>
        </a:p>
      </dgm:t>
    </dgm:pt>
    <dgm:pt modelId="{8802CD07-4EEC-41AC-991A-4B2CC69D8A72}" type="parTrans" cxnId="{C608892C-817F-49BF-AD01-564951D2A5EE}">
      <dgm:prSet/>
      <dgm:spPr/>
      <dgm:t>
        <a:bodyPr/>
        <a:lstStyle/>
        <a:p>
          <a:endParaRPr lang="en-US"/>
        </a:p>
      </dgm:t>
    </dgm:pt>
    <dgm:pt modelId="{F55BB2F1-03F9-4298-AE08-55AC0B8BC746}" type="sibTrans" cxnId="{C608892C-817F-49BF-AD01-564951D2A5EE}">
      <dgm:prSet/>
      <dgm:spPr/>
      <dgm:t>
        <a:bodyPr/>
        <a:lstStyle/>
        <a:p>
          <a:endParaRPr lang="en-US"/>
        </a:p>
      </dgm:t>
    </dgm:pt>
    <dgm:pt modelId="{D108DF33-32CC-4D9E-8E84-29162313E1E3}">
      <dgm:prSet phldrT="[Text]"/>
      <dgm:spPr/>
      <dgm:t>
        <a:bodyPr/>
        <a:lstStyle/>
        <a:p>
          <a:r>
            <a:rPr lang="en-US" dirty="0"/>
            <a:t>May 30</a:t>
          </a:r>
        </a:p>
      </dgm:t>
    </dgm:pt>
    <dgm:pt modelId="{AE774938-AF07-4730-9703-012612104C8D}" type="parTrans" cxnId="{7DE6E67D-461A-4ED2-82F3-52B58DB6428F}">
      <dgm:prSet/>
      <dgm:spPr/>
      <dgm:t>
        <a:bodyPr/>
        <a:lstStyle/>
        <a:p>
          <a:endParaRPr lang="en-US"/>
        </a:p>
      </dgm:t>
    </dgm:pt>
    <dgm:pt modelId="{5A2802A0-AAFF-414C-A67B-2B8233B74B40}" type="sibTrans" cxnId="{7DE6E67D-461A-4ED2-82F3-52B58DB6428F}">
      <dgm:prSet/>
      <dgm:spPr/>
      <dgm:t>
        <a:bodyPr/>
        <a:lstStyle/>
        <a:p>
          <a:endParaRPr lang="en-US"/>
        </a:p>
      </dgm:t>
    </dgm:pt>
    <dgm:pt modelId="{646EA6A2-8290-4FD5-8473-1481604FBBF6}">
      <dgm:prSet phldrT="[Text]"/>
      <dgm:spPr/>
      <dgm:t>
        <a:bodyPr/>
        <a:lstStyle/>
        <a:p>
          <a:r>
            <a:rPr lang="en-US" dirty="0"/>
            <a:t>Post complete draft for public comment</a:t>
          </a:r>
        </a:p>
      </dgm:t>
    </dgm:pt>
    <dgm:pt modelId="{CCE4DB7A-E920-422F-B02E-1E74E354FB57}" type="parTrans" cxnId="{0080FCF1-B533-4F62-B559-7C146FC1097B}">
      <dgm:prSet/>
      <dgm:spPr/>
      <dgm:t>
        <a:bodyPr/>
        <a:lstStyle/>
        <a:p>
          <a:endParaRPr lang="en-US"/>
        </a:p>
      </dgm:t>
    </dgm:pt>
    <dgm:pt modelId="{1D5FDB77-00B8-43C9-BD7A-B7AD053AF0F1}" type="sibTrans" cxnId="{0080FCF1-B533-4F62-B559-7C146FC1097B}">
      <dgm:prSet/>
      <dgm:spPr/>
      <dgm:t>
        <a:bodyPr/>
        <a:lstStyle/>
        <a:p>
          <a:endParaRPr lang="en-US"/>
        </a:p>
      </dgm:t>
    </dgm:pt>
    <dgm:pt modelId="{B31F87AA-D2E6-4CE5-A151-38FF243DFE3A}">
      <dgm:prSet phldrT="[Text]"/>
      <dgm:spPr>
        <a:ln>
          <a:solidFill>
            <a:srgbClr val="FF0000"/>
          </a:solidFill>
        </a:ln>
      </dgm:spPr>
      <dgm:t>
        <a:bodyPr/>
        <a:lstStyle/>
        <a:p>
          <a:r>
            <a:rPr lang="en-US" dirty="0"/>
            <a:t>June 13</a:t>
          </a:r>
        </a:p>
      </dgm:t>
    </dgm:pt>
    <dgm:pt modelId="{09028054-FE1E-40FA-BE81-095E974DFE6F}" type="parTrans" cxnId="{0966C995-52E1-493A-B8F2-D1855BADC9DD}">
      <dgm:prSet/>
      <dgm:spPr/>
      <dgm:t>
        <a:bodyPr/>
        <a:lstStyle/>
        <a:p>
          <a:endParaRPr lang="en-US"/>
        </a:p>
      </dgm:t>
    </dgm:pt>
    <dgm:pt modelId="{0EF95F53-B422-4169-BD0D-97CB50856B2F}" type="sibTrans" cxnId="{0966C995-52E1-493A-B8F2-D1855BADC9DD}">
      <dgm:prSet/>
      <dgm:spPr/>
      <dgm:t>
        <a:bodyPr/>
        <a:lstStyle/>
        <a:p>
          <a:endParaRPr lang="en-US"/>
        </a:p>
      </dgm:t>
    </dgm:pt>
    <dgm:pt modelId="{5BEE7ED0-23B2-4DF8-8F10-167E0341D60D}">
      <dgm:prSet phldrT="[Text]"/>
      <dgm:spPr/>
      <dgm:t>
        <a:bodyPr/>
        <a:lstStyle/>
        <a:p>
          <a:r>
            <a:rPr lang="en-US" dirty="0"/>
            <a:t>Public workshop kick off</a:t>
          </a:r>
        </a:p>
      </dgm:t>
    </dgm:pt>
    <dgm:pt modelId="{92AAA483-775C-4734-A0E6-512EB74EF18B}" type="parTrans" cxnId="{FC6D49C6-5746-41D5-BBED-CB8355C27DAC}">
      <dgm:prSet/>
      <dgm:spPr/>
      <dgm:t>
        <a:bodyPr/>
        <a:lstStyle/>
        <a:p>
          <a:endParaRPr lang="en-US"/>
        </a:p>
      </dgm:t>
    </dgm:pt>
    <dgm:pt modelId="{95D1302F-81E6-48F3-8410-6653BB54E2EF}" type="sibTrans" cxnId="{FC6D49C6-5746-41D5-BBED-CB8355C27DAC}">
      <dgm:prSet/>
      <dgm:spPr/>
      <dgm:t>
        <a:bodyPr/>
        <a:lstStyle/>
        <a:p>
          <a:endParaRPr lang="en-US"/>
        </a:p>
      </dgm:t>
    </dgm:pt>
    <dgm:pt modelId="{B7A202F0-91CC-47AE-8D20-1FBA0726EF5D}">
      <dgm:prSet phldrT="[Text]"/>
      <dgm:spPr/>
      <dgm:t>
        <a:bodyPr/>
        <a:lstStyle/>
        <a:p>
          <a:r>
            <a:rPr lang="en-US" dirty="0"/>
            <a:t>August 1</a:t>
          </a:r>
        </a:p>
      </dgm:t>
    </dgm:pt>
    <dgm:pt modelId="{0CDD992D-A767-4B3C-9341-CDE37030E699}" type="parTrans" cxnId="{50B36D52-9BC9-4307-94CB-70C3E68ADBAC}">
      <dgm:prSet/>
      <dgm:spPr/>
      <dgm:t>
        <a:bodyPr/>
        <a:lstStyle/>
        <a:p>
          <a:endParaRPr lang="en-US"/>
        </a:p>
      </dgm:t>
    </dgm:pt>
    <dgm:pt modelId="{5B4A7C40-2C51-49CC-80F2-11F5192D1DFC}" type="sibTrans" cxnId="{50B36D52-9BC9-4307-94CB-70C3E68ADBAC}">
      <dgm:prSet/>
      <dgm:spPr/>
      <dgm:t>
        <a:bodyPr/>
        <a:lstStyle/>
        <a:p>
          <a:endParaRPr lang="en-US"/>
        </a:p>
      </dgm:t>
    </dgm:pt>
    <dgm:pt modelId="{88BE99C3-772D-4681-8B00-E9FC60623000}">
      <dgm:prSet phldrT="[Text]"/>
      <dgm:spPr/>
      <dgm:t>
        <a:bodyPr/>
        <a:lstStyle/>
        <a:p>
          <a:r>
            <a:rPr lang="en-US" dirty="0"/>
            <a:t>Final Draft Submitted to EO for Review</a:t>
          </a:r>
        </a:p>
      </dgm:t>
    </dgm:pt>
    <dgm:pt modelId="{813879D6-FCB7-423F-876F-108D10DCAADB}" type="parTrans" cxnId="{D1B7B122-07EA-4194-A10C-55AAE48E5D17}">
      <dgm:prSet/>
      <dgm:spPr/>
      <dgm:t>
        <a:bodyPr/>
        <a:lstStyle/>
        <a:p>
          <a:endParaRPr lang="en-US"/>
        </a:p>
      </dgm:t>
    </dgm:pt>
    <dgm:pt modelId="{AB190CFA-08FD-46E5-87FE-A00408A73DA6}" type="sibTrans" cxnId="{D1B7B122-07EA-4194-A10C-55AAE48E5D17}">
      <dgm:prSet/>
      <dgm:spPr/>
      <dgm:t>
        <a:bodyPr/>
        <a:lstStyle/>
        <a:p>
          <a:endParaRPr lang="en-US"/>
        </a:p>
      </dgm:t>
    </dgm:pt>
    <dgm:pt modelId="{DB7DA80A-13D9-4FD5-9E04-ADB95B92F628}">
      <dgm:prSet phldrT="[Text]"/>
      <dgm:spPr/>
      <dgm:t>
        <a:bodyPr/>
        <a:lstStyle/>
        <a:p>
          <a:r>
            <a:rPr lang="en-US" dirty="0"/>
            <a:t>August 27</a:t>
          </a:r>
        </a:p>
      </dgm:t>
    </dgm:pt>
    <dgm:pt modelId="{26887BBE-D189-4233-8D56-4EFB823A7B24}" type="parTrans" cxnId="{9FA15B36-C1DC-4D7B-8C93-030E856613A8}">
      <dgm:prSet/>
      <dgm:spPr/>
      <dgm:t>
        <a:bodyPr/>
        <a:lstStyle/>
        <a:p>
          <a:endParaRPr lang="en-US"/>
        </a:p>
      </dgm:t>
    </dgm:pt>
    <dgm:pt modelId="{CFA2BD3E-78E1-4C8D-912F-702F289EDED4}" type="sibTrans" cxnId="{9FA15B36-C1DC-4D7B-8C93-030E856613A8}">
      <dgm:prSet/>
      <dgm:spPr/>
      <dgm:t>
        <a:bodyPr/>
        <a:lstStyle/>
        <a:p>
          <a:endParaRPr lang="en-US"/>
        </a:p>
      </dgm:t>
    </dgm:pt>
    <dgm:pt modelId="{195D6621-BF94-4115-8032-6A88BE9283C4}">
      <dgm:prSet phldrT="[Text]"/>
      <dgm:spPr/>
      <dgm:t>
        <a:bodyPr/>
        <a:lstStyle/>
        <a:p>
          <a:r>
            <a:rPr lang="en-US" dirty="0"/>
            <a:t>Post Final Draft for public comment</a:t>
          </a:r>
        </a:p>
      </dgm:t>
    </dgm:pt>
    <dgm:pt modelId="{4B0A50F3-E95E-4985-AD2F-D120E45DCE1C}" type="parTrans" cxnId="{384EBCCC-0378-4104-9420-E204A2D4B15D}">
      <dgm:prSet/>
      <dgm:spPr/>
      <dgm:t>
        <a:bodyPr/>
        <a:lstStyle/>
        <a:p>
          <a:endParaRPr lang="en-US"/>
        </a:p>
      </dgm:t>
    </dgm:pt>
    <dgm:pt modelId="{9CDAB95A-0033-470D-8EF4-5ECAE49149A2}" type="sibTrans" cxnId="{384EBCCC-0378-4104-9420-E204A2D4B15D}">
      <dgm:prSet/>
      <dgm:spPr/>
      <dgm:t>
        <a:bodyPr/>
        <a:lstStyle/>
        <a:p>
          <a:endParaRPr lang="en-US"/>
        </a:p>
      </dgm:t>
    </dgm:pt>
    <dgm:pt modelId="{89D8257E-F759-4909-BEEB-BEB492D150C7}">
      <dgm:prSet phldrT="[Text]"/>
      <dgm:spPr/>
      <dgm:t>
        <a:bodyPr/>
        <a:lstStyle/>
        <a:p>
          <a:r>
            <a:rPr lang="en-US" dirty="0"/>
            <a:t>September 27</a:t>
          </a:r>
        </a:p>
      </dgm:t>
    </dgm:pt>
    <dgm:pt modelId="{A79C397F-FD28-4A3D-8F6F-6E9ACC147EAE}" type="parTrans" cxnId="{91311DA6-A540-4844-84E3-8F5E884DAA01}">
      <dgm:prSet/>
      <dgm:spPr/>
      <dgm:t>
        <a:bodyPr/>
        <a:lstStyle/>
        <a:p>
          <a:endParaRPr lang="en-US"/>
        </a:p>
      </dgm:t>
    </dgm:pt>
    <dgm:pt modelId="{7AAA3E18-EA7C-401E-89AB-4E1C50FEAFC1}" type="sibTrans" cxnId="{91311DA6-A540-4844-84E3-8F5E884DAA01}">
      <dgm:prSet/>
      <dgm:spPr/>
      <dgm:t>
        <a:bodyPr/>
        <a:lstStyle/>
        <a:p>
          <a:endParaRPr lang="en-US"/>
        </a:p>
      </dgm:t>
    </dgm:pt>
    <dgm:pt modelId="{4B74A538-EECA-4074-AB7D-61D57CD1183B}">
      <dgm:prSet phldrT="[Text]"/>
      <dgm:spPr/>
      <dgm:t>
        <a:bodyPr/>
        <a:lstStyle/>
        <a:p>
          <a:r>
            <a:rPr lang="en-US" dirty="0"/>
            <a:t>CARB Board Meeting </a:t>
          </a:r>
        </a:p>
      </dgm:t>
    </dgm:pt>
    <dgm:pt modelId="{45CFF184-C759-4669-AC84-AAF59DAC15DB}" type="parTrans" cxnId="{E9E2001A-8B74-44DC-B70F-DBF0CDD86858}">
      <dgm:prSet/>
      <dgm:spPr/>
      <dgm:t>
        <a:bodyPr/>
        <a:lstStyle/>
        <a:p>
          <a:endParaRPr lang="en-US"/>
        </a:p>
      </dgm:t>
    </dgm:pt>
    <dgm:pt modelId="{03F94031-FCB1-4EE3-A5FE-F6C72F6CBCB2}" type="sibTrans" cxnId="{E9E2001A-8B74-44DC-B70F-DBF0CDD86858}">
      <dgm:prSet/>
      <dgm:spPr/>
      <dgm:t>
        <a:bodyPr/>
        <a:lstStyle/>
        <a:p>
          <a:endParaRPr lang="en-US"/>
        </a:p>
      </dgm:t>
    </dgm:pt>
    <dgm:pt modelId="{1FD57667-D583-48D9-B462-D7FCC61B4AC5}" type="pres">
      <dgm:prSet presAssocID="{D85EA68F-4306-44BD-A076-F387CF001E05}" presName="Name0" presStyleCnt="0">
        <dgm:presLayoutVars>
          <dgm:dir/>
          <dgm:animLvl val="lvl"/>
          <dgm:resizeHandles val="exact"/>
        </dgm:presLayoutVars>
      </dgm:prSet>
      <dgm:spPr/>
    </dgm:pt>
    <dgm:pt modelId="{2C5F5824-9386-41B1-9419-E4916F7B771C}" type="pres">
      <dgm:prSet presAssocID="{EC44F89B-BA6C-49E4-8FB6-6B3B30E1A7BD}" presName="linNode" presStyleCnt="0"/>
      <dgm:spPr/>
    </dgm:pt>
    <dgm:pt modelId="{919112C9-9EA4-4582-9231-08C04B2C7CF3}" type="pres">
      <dgm:prSet presAssocID="{EC44F89B-BA6C-49E4-8FB6-6B3B30E1A7BD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B19ABF19-0CFA-4CF2-8F0B-C277E4CD8B85}" type="pres">
      <dgm:prSet presAssocID="{EC44F89B-BA6C-49E4-8FB6-6B3B30E1A7BD}" presName="descendantText" presStyleLbl="alignAccFollowNode1" presStyleIdx="0" presStyleCnt="7">
        <dgm:presLayoutVars>
          <dgm:bulletEnabled val="1"/>
        </dgm:presLayoutVars>
      </dgm:prSet>
      <dgm:spPr/>
    </dgm:pt>
    <dgm:pt modelId="{694CFDBA-E356-42A2-9209-151F8492C781}" type="pres">
      <dgm:prSet presAssocID="{2C9FB10B-3692-48F1-AB54-90D141330FB4}" presName="sp" presStyleCnt="0"/>
      <dgm:spPr/>
    </dgm:pt>
    <dgm:pt modelId="{59D466E7-14B6-41BC-9E8D-2F64D1E26946}" type="pres">
      <dgm:prSet presAssocID="{35E7AE40-3668-4B97-B454-E7CCF969E8FA}" presName="linNode" presStyleCnt="0"/>
      <dgm:spPr/>
    </dgm:pt>
    <dgm:pt modelId="{78238A9A-BB6A-41E5-A469-E486F8399731}" type="pres">
      <dgm:prSet presAssocID="{35E7AE40-3668-4B97-B454-E7CCF969E8FA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0A560DD9-1E98-4B63-A507-F013D11C659F}" type="pres">
      <dgm:prSet presAssocID="{35E7AE40-3668-4B97-B454-E7CCF969E8FA}" presName="descendantText" presStyleLbl="alignAccFollowNode1" presStyleIdx="1" presStyleCnt="7">
        <dgm:presLayoutVars>
          <dgm:bulletEnabled val="1"/>
        </dgm:presLayoutVars>
      </dgm:prSet>
      <dgm:spPr/>
    </dgm:pt>
    <dgm:pt modelId="{555A7B18-B65D-4638-8776-FF6003C58272}" type="pres">
      <dgm:prSet presAssocID="{F8079C44-D5C9-4D7C-BC87-F69D091527B3}" presName="sp" presStyleCnt="0"/>
      <dgm:spPr/>
    </dgm:pt>
    <dgm:pt modelId="{22E98F8D-3407-4D4E-8BBA-230C24A5A91E}" type="pres">
      <dgm:prSet presAssocID="{D108DF33-32CC-4D9E-8E84-29162313E1E3}" presName="linNode" presStyleCnt="0"/>
      <dgm:spPr/>
    </dgm:pt>
    <dgm:pt modelId="{B495CE47-CB05-4F66-A365-0DF7973EEBDB}" type="pres">
      <dgm:prSet presAssocID="{D108DF33-32CC-4D9E-8E84-29162313E1E3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698A42BB-99FC-491F-86B3-44A3410AF2F1}" type="pres">
      <dgm:prSet presAssocID="{D108DF33-32CC-4D9E-8E84-29162313E1E3}" presName="descendantText" presStyleLbl="alignAccFollowNode1" presStyleIdx="2" presStyleCnt="7">
        <dgm:presLayoutVars>
          <dgm:bulletEnabled val="1"/>
        </dgm:presLayoutVars>
      </dgm:prSet>
      <dgm:spPr/>
    </dgm:pt>
    <dgm:pt modelId="{81DB139C-84D6-47AE-9229-357A3CB8CA54}" type="pres">
      <dgm:prSet presAssocID="{5A2802A0-AAFF-414C-A67B-2B8233B74B40}" presName="sp" presStyleCnt="0"/>
      <dgm:spPr/>
    </dgm:pt>
    <dgm:pt modelId="{3867D926-2DF1-4615-A99B-1130B4990A52}" type="pres">
      <dgm:prSet presAssocID="{B31F87AA-D2E6-4CE5-A151-38FF243DFE3A}" presName="linNode" presStyleCnt="0"/>
      <dgm:spPr/>
    </dgm:pt>
    <dgm:pt modelId="{4AD2873F-FA22-417B-9468-C00DE3631127}" type="pres">
      <dgm:prSet presAssocID="{B31F87AA-D2E6-4CE5-A151-38FF243DFE3A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019FB4E3-6A57-4D71-A005-FC2516CAFD9F}" type="pres">
      <dgm:prSet presAssocID="{B31F87AA-D2E6-4CE5-A151-38FF243DFE3A}" presName="descendantText" presStyleLbl="alignAccFollowNode1" presStyleIdx="3" presStyleCnt="7">
        <dgm:presLayoutVars>
          <dgm:bulletEnabled val="1"/>
        </dgm:presLayoutVars>
      </dgm:prSet>
      <dgm:spPr/>
    </dgm:pt>
    <dgm:pt modelId="{2347C23E-8749-4424-A789-F2DE2D3CCCD4}" type="pres">
      <dgm:prSet presAssocID="{0EF95F53-B422-4169-BD0D-97CB50856B2F}" presName="sp" presStyleCnt="0"/>
      <dgm:spPr/>
    </dgm:pt>
    <dgm:pt modelId="{657A988C-4B9A-4B10-A0B3-BC9428451DE4}" type="pres">
      <dgm:prSet presAssocID="{B7A202F0-91CC-47AE-8D20-1FBA0726EF5D}" presName="linNode" presStyleCnt="0"/>
      <dgm:spPr/>
    </dgm:pt>
    <dgm:pt modelId="{58228659-3D56-40B0-B679-BD1243436CFB}" type="pres">
      <dgm:prSet presAssocID="{B7A202F0-91CC-47AE-8D20-1FBA0726EF5D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74BE61CE-BCCF-4358-82B7-CC19D1F8144E}" type="pres">
      <dgm:prSet presAssocID="{B7A202F0-91CC-47AE-8D20-1FBA0726EF5D}" presName="descendantText" presStyleLbl="alignAccFollowNode1" presStyleIdx="4" presStyleCnt="7">
        <dgm:presLayoutVars>
          <dgm:bulletEnabled val="1"/>
        </dgm:presLayoutVars>
      </dgm:prSet>
      <dgm:spPr/>
    </dgm:pt>
    <dgm:pt modelId="{83C7FE78-D730-4B3D-A3CA-B45824D74C7F}" type="pres">
      <dgm:prSet presAssocID="{5B4A7C40-2C51-49CC-80F2-11F5192D1DFC}" presName="sp" presStyleCnt="0"/>
      <dgm:spPr/>
    </dgm:pt>
    <dgm:pt modelId="{070E06D3-3544-4D85-B374-0FE087B5D444}" type="pres">
      <dgm:prSet presAssocID="{DB7DA80A-13D9-4FD5-9E04-ADB95B92F628}" presName="linNode" presStyleCnt="0"/>
      <dgm:spPr/>
    </dgm:pt>
    <dgm:pt modelId="{B8EC2E80-FCF3-4513-9406-A10463914A96}" type="pres">
      <dgm:prSet presAssocID="{DB7DA80A-13D9-4FD5-9E04-ADB95B92F628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1B45F09B-5102-4189-BC6D-2B45915A40E2}" type="pres">
      <dgm:prSet presAssocID="{DB7DA80A-13D9-4FD5-9E04-ADB95B92F628}" presName="descendantText" presStyleLbl="alignAccFollowNode1" presStyleIdx="5" presStyleCnt="7">
        <dgm:presLayoutVars>
          <dgm:bulletEnabled val="1"/>
        </dgm:presLayoutVars>
      </dgm:prSet>
      <dgm:spPr/>
    </dgm:pt>
    <dgm:pt modelId="{D8CC199D-D81A-466D-801C-015395814E4F}" type="pres">
      <dgm:prSet presAssocID="{CFA2BD3E-78E1-4C8D-912F-702F289EDED4}" presName="sp" presStyleCnt="0"/>
      <dgm:spPr/>
    </dgm:pt>
    <dgm:pt modelId="{C595A6ED-4482-4317-A716-DF36EA1D8479}" type="pres">
      <dgm:prSet presAssocID="{89D8257E-F759-4909-BEEB-BEB492D150C7}" presName="linNode" presStyleCnt="0"/>
      <dgm:spPr/>
    </dgm:pt>
    <dgm:pt modelId="{873E95A0-2499-40AE-B705-C97DFB803290}" type="pres">
      <dgm:prSet presAssocID="{89D8257E-F759-4909-BEEB-BEB492D150C7}" presName="parentText" presStyleLbl="node1" presStyleIdx="6" presStyleCnt="7">
        <dgm:presLayoutVars>
          <dgm:chMax val="1"/>
          <dgm:bulletEnabled val="1"/>
        </dgm:presLayoutVars>
      </dgm:prSet>
      <dgm:spPr/>
    </dgm:pt>
    <dgm:pt modelId="{D036DD3C-700F-47B0-A5D6-7E94E05A7B40}" type="pres">
      <dgm:prSet presAssocID="{89D8257E-F759-4909-BEEB-BEB492D150C7}" presName="descendantText" presStyleLbl="alignAccFollowNode1" presStyleIdx="6" presStyleCnt="7">
        <dgm:presLayoutVars>
          <dgm:bulletEnabled val="1"/>
        </dgm:presLayoutVars>
      </dgm:prSet>
      <dgm:spPr/>
    </dgm:pt>
  </dgm:ptLst>
  <dgm:cxnLst>
    <dgm:cxn modelId="{47D1BC01-BC9D-4335-9D2B-90D9F8DC3F97}" type="presOf" srcId="{646EA6A2-8290-4FD5-8473-1481604FBBF6}" destId="{698A42BB-99FC-491F-86B3-44A3410AF2F1}" srcOrd="0" destOrd="0" presId="urn:microsoft.com/office/officeart/2005/8/layout/vList5"/>
    <dgm:cxn modelId="{2C276108-8D33-44D8-899A-D8B9C82C4894}" type="presOf" srcId="{D85EA68F-4306-44BD-A076-F387CF001E05}" destId="{1FD57667-D583-48D9-B462-D7FCC61B4AC5}" srcOrd="0" destOrd="0" presId="urn:microsoft.com/office/officeart/2005/8/layout/vList5"/>
    <dgm:cxn modelId="{E3F4950D-EA73-4858-A985-100703F2C27C}" type="presOf" srcId="{DB7DA80A-13D9-4FD5-9E04-ADB95B92F628}" destId="{B8EC2E80-FCF3-4513-9406-A10463914A96}" srcOrd="0" destOrd="0" presId="urn:microsoft.com/office/officeart/2005/8/layout/vList5"/>
    <dgm:cxn modelId="{C5B80A14-BE7D-473F-9073-AA8F1B8449CA}" type="presOf" srcId="{35E7AE40-3668-4B97-B454-E7CCF969E8FA}" destId="{78238A9A-BB6A-41E5-A469-E486F8399731}" srcOrd="0" destOrd="0" presId="urn:microsoft.com/office/officeart/2005/8/layout/vList5"/>
    <dgm:cxn modelId="{A0983518-7FE7-4094-B9F2-9B09EA500EB2}" type="presOf" srcId="{B31F87AA-D2E6-4CE5-A151-38FF243DFE3A}" destId="{4AD2873F-FA22-417B-9468-C00DE3631127}" srcOrd="0" destOrd="0" presId="urn:microsoft.com/office/officeart/2005/8/layout/vList5"/>
    <dgm:cxn modelId="{E9E2001A-8B74-44DC-B70F-DBF0CDD86858}" srcId="{89D8257E-F759-4909-BEEB-BEB492D150C7}" destId="{4B74A538-EECA-4074-AB7D-61D57CD1183B}" srcOrd="0" destOrd="0" parTransId="{45CFF184-C759-4669-AC84-AAF59DAC15DB}" sibTransId="{03F94031-FCB1-4EE3-A5FE-F6C72F6CBCB2}"/>
    <dgm:cxn modelId="{786CAA1A-F060-4FF1-B05B-E0FA3904754F}" type="presOf" srcId="{195D6621-BF94-4115-8032-6A88BE9283C4}" destId="{1B45F09B-5102-4189-BC6D-2B45915A40E2}" srcOrd="0" destOrd="0" presId="urn:microsoft.com/office/officeart/2005/8/layout/vList5"/>
    <dgm:cxn modelId="{D1B7B122-07EA-4194-A10C-55AAE48E5D17}" srcId="{B7A202F0-91CC-47AE-8D20-1FBA0726EF5D}" destId="{88BE99C3-772D-4681-8B00-E9FC60623000}" srcOrd="0" destOrd="0" parTransId="{813879D6-FCB7-423F-876F-108D10DCAADB}" sibTransId="{AB190CFA-08FD-46E5-87FE-A00408A73DA6}"/>
    <dgm:cxn modelId="{C608892C-817F-49BF-AD01-564951D2A5EE}" srcId="{35E7AE40-3668-4B97-B454-E7CCF969E8FA}" destId="{0161F74B-210F-4D60-9345-6A5EAE6D7970}" srcOrd="0" destOrd="0" parTransId="{8802CD07-4EEC-41AC-991A-4B2CC69D8A72}" sibTransId="{F55BB2F1-03F9-4298-AE08-55AC0B8BC746}"/>
    <dgm:cxn modelId="{9FA15B36-C1DC-4D7B-8C93-030E856613A8}" srcId="{D85EA68F-4306-44BD-A076-F387CF001E05}" destId="{DB7DA80A-13D9-4FD5-9E04-ADB95B92F628}" srcOrd="5" destOrd="0" parTransId="{26887BBE-D189-4233-8D56-4EFB823A7B24}" sibTransId="{CFA2BD3E-78E1-4C8D-912F-702F289EDED4}"/>
    <dgm:cxn modelId="{AF7C7645-A515-4157-AF9D-9FC72F7B7D52}" type="presOf" srcId="{5BEE7ED0-23B2-4DF8-8F10-167E0341D60D}" destId="{019FB4E3-6A57-4D71-A005-FC2516CAFD9F}" srcOrd="0" destOrd="0" presId="urn:microsoft.com/office/officeart/2005/8/layout/vList5"/>
    <dgm:cxn modelId="{229CC346-ECB9-40A2-9295-5ADB4CAD5DC2}" type="presOf" srcId="{B7A202F0-91CC-47AE-8D20-1FBA0726EF5D}" destId="{58228659-3D56-40B0-B679-BD1243436CFB}" srcOrd="0" destOrd="0" presId="urn:microsoft.com/office/officeart/2005/8/layout/vList5"/>
    <dgm:cxn modelId="{50B36D52-9BC9-4307-94CB-70C3E68ADBAC}" srcId="{D85EA68F-4306-44BD-A076-F387CF001E05}" destId="{B7A202F0-91CC-47AE-8D20-1FBA0726EF5D}" srcOrd="4" destOrd="0" parTransId="{0CDD992D-A767-4B3C-9341-CDE37030E699}" sibTransId="{5B4A7C40-2C51-49CC-80F2-11F5192D1DFC}"/>
    <dgm:cxn modelId="{F9414D7A-3EBB-4AF9-A9F3-E1221302F755}" type="presOf" srcId="{EC44F89B-BA6C-49E4-8FB6-6B3B30E1A7BD}" destId="{919112C9-9EA4-4582-9231-08C04B2C7CF3}" srcOrd="0" destOrd="0" presId="urn:microsoft.com/office/officeart/2005/8/layout/vList5"/>
    <dgm:cxn modelId="{DFC46E7C-BF3A-40BE-815F-1AA28CC631EC}" srcId="{EC44F89B-BA6C-49E4-8FB6-6B3B30E1A7BD}" destId="{3714EF55-5C3B-4910-8B95-864B1A898B08}" srcOrd="0" destOrd="0" parTransId="{E99141D9-FC0A-48FE-A4B6-F127C0646712}" sibTransId="{17BB7CE2-BDAA-4555-8A1D-94BDD4B34B15}"/>
    <dgm:cxn modelId="{7DE6E67D-461A-4ED2-82F3-52B58DB6428F}" srcId="{D85EA68F-4306-44BD-A076-F387CF001E05}" destId="{D108DF33-32CC-4D9E-8E84-29162313E1E3}" srcOrd="2" destOrd="0" parTransId="{AE774938-AF07-4730-9703-012612104C8D}" sibTransId="{5A2802A0-AAFF-414C-A67B-2B8233B74B40}"/>
    <dgm:cxn modelId="{313DB285-E593-49FC-811A-324EB7EFA38E}" type="presOf" srcId="{4B74A538-EECA-4074-AB7D-61D57CD1183B}" destId="{D036DD3C-700F-47B0-A5D6-7E94E05A7B40}" srcOrd="0" destOrd="0" presId="urn:microsoft.com/office/officeart/2005/8/layout/vList5"/>
    <dgm:cxn modelId="{0C949194-C0A9-44DF-A896-E7CE38E90C77}" type="presOf" srcId="{88BE99C3-772D-4681-8B00-E9FC60623000}" destId="{74BE61CE-BCCF-4358-82B7-CC19D1F8144E}" srcOrd="0" destOrd="0" presId="urn:microsoft.com/office/officeart/2005/8/layout/vList5"/>
    <dgm:cxn modelId="{0966C995-52E1-493A-B8F2-D1855BADC9DD}" srcId="{D85EA68F-4306-44BD-A076-F387CF001E05}" destId="{B31F87AA-D2E6-4CE5-A151-38FF243DFE3A}" srcOrd="3" destOrd="0" parTransId="{09028054-FE1E-40FA-BE81-095E974DFE6F}" sibTransId="{0EF95F53-B422-4169-BD0D-97CB50856B2F}"/>
    <dgm:cxn modelId="{91311DA6-A540-4844-84E3-8F5E884DAA01}" srcId="{D85EA68F-4306-44BD-A076-F387CF001E05}" destId="{89D8257E-F759-4909-BEEB-BEB492D150C7}" srcOrd="6" destOrd="0" parTransId="{A79C397F-FD28-4A3D-8F6F-6E9ACC147EAE}" sibTransId="{7AAA3E18-EA7C-401E-89AB-4E1C50FEAFC1}"/>
    <dgm:cxn modelId="{234377AF-FB0A-4C03-8EA9-8E575632F198}" srcId="{D85EA68F-4306-44BD-A076-F387CF001E05}" destId="{35E7AE40-3668-4B97-B454-E7CCF969E8FA}" srcOrd="1" destOrd="0" parTransId="{FCBBC309-9181-42A3-92C5-30E5C8FE96D5}" sibTransId="{F8079C44-D5C9-4D7C-BC87-F69D091527B3}"/>
    <dgm:cxn modelId="{099460BF-E4C3-47A2-B80D-5517AFFD576D}" type="presOf" srcId="{D108DF33-32CC-4D9E-8E84-29162313E1E3}" destId="{B495CE47-CB05-4F66-A365-0DF7973EEBDB}" srcOrd="0" destOrd="0" presId="urn:microsoft.com/office/officeart/2005/8/layout/vList5"/>
    <dgm:cxn modelId="{FC6D49C6-5746-41D5-BBED-CB8355C27DAC}" srcId="{B31F87AA-D2E6-4CE5-A151-38FF243DFE3A}" destId="{5BEE7ED0-23B2-4DF8-8F10-167E0341D60D}" srcOrd="0" destOrd="0" parTransId="{92AAA483-775C-4734-A0E6-512EB74EF18B}" sibTransId="{95D1302F-81E6-48F3-8410-6653BB54E2EF}"/>
    <dgm:cxn modelId="{8794D3C7-A4D2-4969-832C-083BDFB68E37}" type="presOf" srcId="{3714EF55-5C3B-4910-8B95-864B1A898B08}" destId="{B19ABF19-0CFA-4CF2-8F0B-C277E4CD8B85}" srcOrd="0" destOrd="0" presId="urn:microsoft.com/office/officeart/2005/8/layout/vList5"/>
    <dgm:cxn modelId="{C6813ECA-BEF2-4EEA-912E-60BEC181253A}" srcId="{D85EA68F-4306-44BD-A076-F387CF001E05}" destId="{EC44F89B-BA6C-49E4-8FB6-6B3B30E1A7BD}" srcOrd="0" destOrd="0" parTransId="{A6EDBC3B-AE96-47BD-BBDB-67878F1CE038}" sibTransId="{2C9FB10B-3692-48F1-AB54-90D141330FB4}"/>
    <dgm:cxn modelId="{384EBCCC-0378-4104-9420-E204A2D4B15D}" srcId="{DB7DA80A-13D9-4FD5-9E04-ADB95B92F628}" destId="{195D6621-BF94-4115-8032-6A88BE9283C4}" srcOrd="0" destOrd="0" parTransId="{4B0A50F3-E95E-4985-AD2F-D120E45DCE1C}" sibTransId="{9CDAB95A-0033-470D-8EF4-5ECAE49149A2}"/>
    <dgm:cxn modelId="{317640F0-0965-45EC-9871-F18DF8683FFD}" type="presOf" srcId="{0161F74B-210F-4D60-9345-6A5EAE6D7970}" destId="{0A560DD9-1E98-4B63-A507-F013D11C659F}" srcOrd="0" destOrd="0" presId="urn:microsoft.com/office/officeart/2005/8/layout/vList5"/>
    <dgm:cxn modelId="{0080FCF1-B533-4F62-B559-7C146FC1097B}" srcId="{D108DF33-32CC-4D9E-8E84-29162313E1E3}" destId="{646EA6A2-8290-4FD5-8473-1481604FBBF6}" srcOrd="0" destOrd="0" parTransId="{CCE4DB7A-E920-422F-B02E-1E74E354FB57}" sibTransId="{1D5FDB77-00B8-43C9-BD7A-B7AD053AF0F1}"/>
    <dgm:cxn modelId="{8E7AADF5-E718-42B2-82CB-AFC915574535}" type="presOf" srcId="{89D8257E-F759-4909-BEEB-BEB492D150C7}" destId="{873E95A0-2499-40AE-B705-C97DFB803290}" srcOrd="0" destOrd="0" presId="urn:microsoft.com/office/officeart/2005/8/layout/vList5"/>
    <dgm:cxn modelId="{D02D244C-2EE9-4DDD-A282-DDA7D731B8DF}" type="presParOf" srcId="{1FD57667-D583-48D9-B462-D7FCC61B4AC5}" destId="{2C5F5824-9386-41B1-9419-E4916F7B771C}" srcOrd="0" destOrd="0" presId="urn:microsoft.com/office/officeart/2005/8/layout/vList5"/>
    <dgm:cxn modelId="{1C6AC978-CE3C-4960-9567-1A34FF1E4490}" type="presParOf" srcId="{2C5F5824-9386-41B1-9419-E4916F7B771C}" destId="{919112C9-9EA4-4582-9231-08C04B2C7CF3}" srcOrd="0" destOrd="0" presId="urn:microsoft.com/office/officeart/2005/8/layout/vList5"/>
    <dgm:cxn modelId="{558E797D-7DF4-4990-9370-817535E08166}" type="presParOf" srcId="{2C5F5824-9386-41B1-9419-E4916F7B771C}" destId="{B19ABF19-0CFA-4CF2-8F0B-C277E4CD8B85}" srcOrd="1" destOrd="0" presId="urn:microsoft.com/office/officeart/2005/8/layout/vList5"/>
    <dgm:cxn modelId="{800F8941-848A-477A-A072-591AB2A4FDC1}" type="presParOf" srcId="{1FD57667-D583-48D9-B462-D7FCC61B4AC5}" destId="{694CFDBA-E356-42A2-9209-151F8492C781}" srcOrd="1" destOrd="0" presId="urn:microsoft.com/office/officeart/2005/8/layout/vList5"/>
    <dgm:cxn modelId="{B48CE553-81DA-4B4D-8D1E-2BF6F4266EBD}" type="presParOf" srcId="{1FD57667-D583-48D9-B462-D7FCC61B4AC5}" destId="{59D466E7-14B6-41BC-9E8D-2F64D1E26946}" srcOrd="2" destOrd="0" presId="urn:microsoft.com/office/officeart/2005/8/layout/vList5"/>
    <dgm:cxn modelId="{22995023-66B6-4E3A-9168-A47386E4535A}" type="presParOf" srcId="{59D466E7-14B6-41BC-9E8D-2F64D1E26946}" destId="{78238A9A-BB6A-41E5-A469-E486F8399731}" srcOrd="0" destOrd="0" presId="urn:microsoft.com/office/officeart/2005/8/layout/vList5"/>
    <dgm:cxn modelId="{94FEB822-7496-4912-B91A-60B432341E15}" type="presParOf" srcId="{59D466E7-14B6-41BC-9E8D-2F64D1E26946}" destId="{0A560DD9-1E98-4B63-A507-F013D11C659F}" srcOrd="1" destOrd="0" presId="urn:microsoft.com/office/officeart/2005/8/layout/vList5"/>
    <dgm:cxn modelId="{5F67D0B8-6203-4311-987C-A235AFF0894F}" type="presParOf" srcId="{1FD57667-D583-48D9-B462-D7FCC61B4AC5}" destId="{555A7B18-B65D-4638-8776-FF6003C58272}" srcOrd="3" destOrd="0" presId="urn:microsoft.com/office/officeart/2005/8/layout/vList5"/>
    <dgm:cxn modelId="{25D4B3BE-C87A-4D13-BDB4-A3464E5DE408}" type="presParOf" srcId="{1FD57667-D583-48D9-B462-D7FCC61B4AC5}" destId="{22E98F8D-3407-4D4E-8BBA-230C24A5A91E}" srcOrd="4" destOrd="0" presId="urn:microsoft.com/office/officeart/2005/8/layout/vList5"/>
    <dgm:cxn modelId="{FBF70761-D62A-4FB5-82AA-708C2BEADA6F}" type="presParOf" srcId="{22E98F8D-3407-4D4E-8BBA-230C24A5A91E}" destId="{B495CE47-CB05-4F66-A365-0DF7973EEBDB}" srcOrd="0" destOrd="0" presId="urn:microsoft.com/office/officeart/2005/8/layout/vList5"/>
    <dgm:cxn modelId="{614D0ACE-A257-41C6-B830-02AB358D7074}" type="presParOf" srcId="{22E98F8D-3407-4D4E-8BBA-230C24A5A91E}" destId="{698A42BB-99FC-491F-86B3-44A3410AF2F1}" srcOrd="1" destOrd="0" presId="urn:microsoft.com/office/officeart/2005/8/layout/vList5"/>
    <dgm:cxn modelId="{A32794CF-E8E0-49B4-9CBD-2CEAD75D987C}" type="presParOf" srcId="{1FD57667-D583-48D9-B462-D7FCC61B4AC5}" destId="{81DB139C-84D6-47AE-9229-357A3CB8CA54}" srcOrd="5" destOrd="0" presId="urn:microsoft.com/office/officeart/2005/8/layout/vList5"/>
    <dgm:cxn modelId="{699CF178-5D12-4ED8-8FF3-520A48AE1A7E}" type="presParOf" srcId="{1FD57667-D583-48D9-B462-D7FCC61B4AC5}" destId="{3867D926-2DF1-4615-A99B-1130B4990A52}" srcOrd="6" destOrd="0" presId="urn:microsoft.com/office/officeart/2005/8/layout/vList5"/>
    <dgm:cxn modelId="{39740C86-2F64-4CFB-907B-4A0319AD82F8}" type="presParOf" srcId="{3867D926-2DF1-4615-A99B-1130B4990A52}" destId="{4AD2873F-FA22-417B-9468-C00DE3631127}" srcOrd="0" destOrd="0" presId="urn:microsoft.com/office/officeart/2005/8/layout/vList5"/>
    <dgm:cxn modelId="{A53A3499-2467-4137-BB51-F7C523A3D5C0}" type="presParOf" srcId="{3867D926-2DF1-4615-A99B-1130B4990A52}" destId="{019FB4E3-6A57-4D71-A005-FC2516CAFD9F}" srcOrd="1" destOrd="0" presId="urn:microsoft.com/office/officeart/2005/8/layout/vList5"/>
    <dgm:cxn modelId="{182CEAE7-A6A8-4C88-A5E2-6D731ECA484A}" type="presParOf" srcId="{1FD57667-D583-48D9-B462-D7FCC61B4AC5}" destId="{2347C23E-8749-4424-A789-F2DE2D3CCCD4}" srcOrd="7" destOrd="0" presId="urn:microsoft.com/office/officeart/2005/8/layout/vList5"/>
    <dgm:cxn modelId="{F5037513-8D05-4948-A7C4-D1A466F6B6F0}" type="presParOf" srcId="{1FD57667-D583-48D9-B462-D7FCC61B4AC5}" destId="{657A988C-4B9A-4B10-A0B3-BC9428451DE4}" srcOrd="8" destOrd="0" presId="urn:microsoft.com/office/officeart/2005/8/layout/vList5"/>
    <dgm:cxn modelId="{59356F99-F8BA-44D7-881C-4A1C2C10E6E1}" type="presParOf" srcId="{657A988C-4B9A-4B10-A0B3-BC9428451DE4}" destId="{58228659-3D56-40B0-B679-BD1243436CFB}" srcOrd="0" destOrd="0" presId="urn:microsoft.com/office/officeart/2005/8/layout/vList5"/>
    <dgm:cxn modelId="{0709907C-E4F5-4626-AD33-EDDAE45FC213}" type="presParOf" srcId="{657A988C-4B9A-4B10-A0B3-BC9428451DE4}" destId="{74BE61CE-BCCF-4358-82B7-CC19D1F8144E}" srcOrd="1" destOrd="0" presId="urn:microsoft.com/office/officeart/2005/8/layout/vList5"/>
    <dgm:cxn modelId="{35AB31F4-BDC3-4A98-B28C-F8A0415CAE7C}" type="presParOf" srcId="{1FD57667-D583-48D9-B462-D7FCC61B4AC5}" destId="{83C7FE78-D730-4B3D-A3CA-B45824D74C7F}" srcOrd="9" destOrd="0" presId="urn:microsoft.com/office/officeart/2005/8/layout/vList5"/>
    <dgm:cxn modelId="{56CC3B50-CDA4-4F28-8FD1-A9A354BE7581}" type="presParOf" srcId="{1FD57667-D583-48D9-B462-D7FCC61B4AC5}" destId="{070E06D3-3544-4D85-B374-0FE087B5D444}" srcOrd="10" destOrd="0" presId="urn:microsoft.com/office/officeart/2005/8/layout/vList5"/>
    <dgm:cxn modelId="{338E826E-1D65-4F15-9862-6C1EE0C9E1BC}" type="presParOf" srcId="{070E06D3-3544-4D85-B374-0FE087B5D444}" destId="{B8EC2E80-FCF3-4513-9406-A10463914A96}" srcOrd="0" destOrd="0" presId="urn:microsoft.com/office/officeart/2005/8/layout/vList5"/>
    <dgm:cxn modelId="{8B49A223-8B4C-455D-B44F-0FF5B7B759A5}" type="presParOf" srcId="{070E06D3-3544-4D85-B374-0FE087B5D444}" destId="{1B45F09B-5102-4189-BC6D-2B45915A40E2}" srcOrd="1" destOrd="0" presId="urn:microsoft.com/office/officeart/2005/8/layout/vList5"/>
    <dgm:cxn modelId="{046D07EF-6AE0-415B-882D-BEB41EAF91D4}" type="presParOf" srcId="{1FD57667-D583-48D9-B462-D7FCC61B4AC5}" destId="{D8CC199D-D81A-466D-801C-015395814E4F}" srcOrd="11" destOrd="0" presId="urn:microsoft.com/office/officeart/2005/8/layout/vList5"/>
    <dgm:cxn modelId="{1A54C89B-DECF-4770-B207-C8DF601D6879}" type="presParOf" srcId="{1FD57667-D583-48D9-B462-D7FCC61B4AC5}" destId="{C595A6ED-4482-4317-A716-DF36EA1D8479}" srcOrd="12" destOrd="0" presId="urn:microsoft.com/office/officeart/2005/8/layout/vList5"/>
    <dgm:cxn modelId="{BE56E95D-47F7-4430-92F8-1B5273A03452}" type="presParOf" srcId="{C595A6ED-4482-4317-A716-DF36EA1D8479}" destId="{873E95A0-2499-40AE-B705-C97DFB803290}" srcOrd="0" destOrd="0" presId="urn:microsoft.com/office/officeart/2005/8/layout/vList5"/>
    <dgm:cxn modelId="{6697584E-F2D6-49AD-AF47-15086EA21F84}" type="presParOf" srcId="{C595A6ED-4482-4317-A716-DF36EA1D8479}" destId="{D036DD3C-700F-47B0-A5D6-7E94E05A7B4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1357BD-3C89-40D6-820B-F6D74428A28F}" type="doc">
      <dgm:prSet loTypeId="urn:microsoft.com/office/officeart/2005/8/layout/radial4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A839E3-2D19-414A-867B-B3A81659C3B6}">
      <dgm:prSet phldrT="[Text]"/>
      <dgm:spPr/>
      <dgm:t>
        <a:bodyPr/>
        <a:lstStyle/>
        <a:p>
          <a:r>
            <a:rPr lang="en-US" b="1" dirty="0"/>
            <a:t>In-Use Locomotives Regulation</a:t>
          </a:r>
        </a:p>
      </dgm:t>
    </dgm:pt>
    <dgm:pt modelId="{2B65AFA7-29E1-4AA6-B1EE-7C73E2A9B4F0}" type="parTrans" cxnId="{85D50E1A-133A-4AE5-BB96-2C4086D7FE74}">
      <dgm:prSet/>
      <dgm:spPr/>
      <dgm:t>
        <a:bodyPr/>
        <a:lstStyle/>
        <a:p>
          <a:endParaRPr lang="en-US"/>
        </a:p>
      </dgm:t>
    </dgm:pt>
    <dgm:pt modelId="{5C0014B5-08B1-4B07-A9E3-3A9D81BECC21}" type="sibTrans" cxnId="{85D50E1A-133A-4AE5-BB96-2C4086D7FE74}">
      <dgm:prSet/>
      <dgm:spPr/>
      <dgm:t>
        <a:bodyPr/>
        <a:lstStyle/>
        <a:p>
          <a:endParaRPr lang="en-US"/>
        </a:p>
      </dgm:t>
    </dgm:pt>
    <dgm:pt modelId="{FDD626FD-1106-45EC-88B8-D1838A3A88BE}">
      <dgm:prSet phldrT="[Text]"/>
      <dgm:spPr/>
      <dgm:t>
        <a:bodyPr/>
        <a:lstStyle/>
        <a:p>
          <a:r>
            <a:rPr lang="en-US" b="1" dirty="0"/>
            <a:t>Spending Account</a:t>
          </a:r>
        </a:p>
      </dgm:t>
    </dgm:pt>
    <dgm:pt modelId="{A53F8BBF-1160-4B56-B4D1-191150E1C535}" type="parTrans" cxnId="{746DD468-CD84-4297-AF7A-0A1E9B0A6A05}">
      <dgm:prSet/>
      <dgm:spPr/>
      <dgm:t>
        <a:bodyPr/>
        <a:lstStyle/>
        <a:p>
          <a:endParaRPr lang="en-US"/>
        </a:p>
      </dgm:t>
    </dgm:pt>
    <dgm:pt modelId="{040BFB40-423C-4689-B8B3-29DED233A966}" type="sibTrans" cxnId="{746DD468-CD84-4297-AF7A-0A1E9B0A6A05}">
      <dgm:prSet/>
      <dgm:spPr/>
      <dgm:t>
        <a:bodyPr/>
        <a:lstStyle/>
        <a:p>
          <a:endParaRPr lang="en-US"/>
        </a:p>
      </dgm:t>
    </dgm:pt>
    <dgm:pt modelId="{1BF46CCF-BC60-4874-A0D3-17990C13B06A}">
      <dgm:prSet phldrT="[Text]"/>
      <dgm:spPr/>
      <dgm:t>
        <a:bodyPr/>
        <a:lstStyle/>
        <a:p>
          <a:r>
            <a:rPr lang="en-US" b="1" dirty="0"/>
            <a:t>In-Use Operational Requirements</a:t>
          </a:r>
        </a:p>
      </dgm:t>
    </dgm:pt>
    <dgm:pt modelId="{93AECE6E-5732-4EBA-97C6-7CAFD69B7C9B}" type="parTrans" cxnId="{7EB29056-074E-4F09-9E2A-897E3C2CDD0E}">
      <dgm:prSet/>
      <dgm:spPr/>
      <dgm:t>
        <a:bodyPr/>
        <a:lstStyle/>
        <a:p>
          <a:endParaRPr lang="en-US"/>
        </a:p>
      </dgm:t>
    </dgm:pt>
    <dgm:pt modelId="{96B68471-5FC5-43A8-AC8E-9A4845EED987}" type="sibTrans" cxnId="{7EB29056-074E-4F09-9E2A-897E3C2CDD0E}">
      <dgm:prSet/>
      <dgm:spPr/>
      <dgm:t>
        <a:bodyPr/>
        <a:lstStyle/>
        <a:p>
          <a:endParaRPr lang="en-US"/>
        </a:p>
      </dgm:t>
    </dgm:pt>
    <dgm:pt modelId="{5B008CE8-8466-47D6-BF20-2AFCC0C44946}">
      <dgm:prSet phldrT="[Text]"/>
      <dgm:spPr/>
      <dgm:t>
        <a:bodyPr/>
        <a:lstStyle/>
        <a:p>
          <a:r>
            <a:rPr lang="en-US" b="1" dirty="0"/>
            <a:t>Idling Requirement</a:t>
          </a:r>
        </a:p>
      </dgm:t>
    </dgm:pt>
    <dgm:pt modelId="{B16FFD2A-AA88-47B2-8E1B-1E33ED23BCE2}" type="parTrans" cxnId="{B497533D-0F90-4C95-B551-ED0AEC8E25E6}">
      <dgm:prSet/>
      <dgm:spPr/>
      <dgm:t>
        <a:bodyPr/>
        <a:lstStyle/>
        <a:p>
          <a:endParaRPr lang="en-US"/>
        </a:p>
      </dgm:t>
    </dgm:pt>
    <dgm:pt modelId="{5454A6A6-3CD2-4EC7-8BBB-61F36BF49B02}" type="sibTrans" cxnId="{B497533D-0F90-4C95-B551-ED0AEC8E25E6}">
      <dgm:prSet/>
      <dgm:spPr/>
      <dgm:t>
        <a:bodyPr/>
        <a:lstStyle/>
        <a:p>
          <a:endParaRPr lang="en-US"/>
        </a:p>
      </dgm:t>
    </dgm:pt>
    <dgm:pt modelId="{6474DFA2-D408-454C-8AB1-6613CA4F1C00}">
      <dgm:prSet/>
      <dgm:spPr/>
      <dgm:t>
        <a:bodyPr/>
        <a:lstStyle/>
        <a:p>
          <a:r>
            <a:rPr lang="en-US" b="1" dirty="0"/>
            <a:t>Record keeping and Reporting</a:t>
          </a:r>
        </a:p>
      </dgm:t>
    </dgm:pt>
    <dgm:pt modelId="{4A9FB43A-20F8-4B50-9196-D3B9EF06B6E1}" type="parTrans" cxnId="{834F3E6B-6160-49FC-8A38-F2ACB2F4F2A6}">
      <dgm:prSet/>
      <dgm:spPr/>
      <dgm:t>
        <a:bodyPr/>
        <a:lstStyle/>
        <a:p>
          <a:endParaRPr lang="en-US"/>
        </a:p>
      </dgm:t>
    </dgm:pt>
    <dgm:pt modelId="{18CABAA1-D04D-44F4-A9A1-39BB923F4531}" type="sibTrans" cxnId="{834F3E6B-6160-49FC-8A38-F2ACB2F4F2A6}">
      <dgm:prSet/>
      <dgm:spPr/>
      <dgm:t>
        <a:bodyPr/>
        <a:lstStyle/>
        <a:p>
          <a:endParaRPr lang="en-US"/>
        </a:p>
      </dgm:t>
    </dgm:pt>
    <dgm:pt modelId="{BC13CA28-3534-4EFF-B621-C814D1D0444B}" type="pres">
      <dgm:prSet presAssocID="{171357BD-3C89-40D6-820B-F6D74428A28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BD1F468-513D-49E8-AFB7-DFB094D8B6D7}" type="pres">
      <dgm:prSet presAssocID="{F8A839E3-2D19-414A-867B-B3A81659C3B6}" presName="centerShape" presStyleLbl="node0" presStyleIdx="0" presStyleCnt="1" custLinFactNeighborY="-433"/>
      <dgm:spPr/>
    </dgm:pt>
    <dgm:pt modelId="{4DF26933-FA4B-4C45-B602-3AEE27CD922A}" type="pres">
      <dgm:prSet presAssocID="{A53F8BBF-1160-4B56-B4D1-191150E1C535}" presName="parTrans" presStyleLbl="bgSibTrans2D1" presStyleIdx="0" presStyleCnt="4"/>
      <dgm:spPr/>
    </dgm:pt>
    <dgm:pt modelId="{E320D27C-4D32-4DEB-A501-93A16578DA78}" type="pres">
      <dgm:prSet presAssocID="{FDD626FD-1106-45EC-88B8-D1838A3A88BE}" presName="node" presStyleLbl="node1" presStyleIdx="0" presStyleCnt="4">
        <dgm:presLayoutVars>
          <dgm:bulletEnabled val="1"/>
        </dgm:presLayoutVars>
      </dgm:prSet>
      <dgm:spPr/>
    </dgm:pt>
    <dgm:pt modelId="{C70FF8FD-EF96-474A-B271-36C4C12BF954}" type="pres">
      <dgm:prSet presAssocID="{93AECE6E-5732-4EBA-97C6-7CAFD69B7C9B}" presName="parTrans" presStyleLbl="bgSibTrans2D1" presStyleIdx="1" presStyleCnt="4"/>
      <dgm:spPr/>
    </dgm:pt>
    <dgm:pt modelId="{84C1285F-7588-4C27-8AC4-8F5D5EA864D4}" type="pres">
      <dgm:prSet presAssocID="{1BF46CCF-BC60-4874-A0D3-17990C13B06A}" presName="node" presStyleLbl="node1" presStyleIdx="1" presStyleCnt="4">
        <dgm:presLayoutVars>
          <dgm:bulletEnabled val="1"/>
        </dgm:presLayoutVars>
      </dgm:prSet>
      <dgm:spPr/>
    </dgm:pt>
    <dgm:pt modelId="{6D9A6CD4-385E-4E41-BFF1-B4BB5F83A1CE}" type="pres">
      <dgm:prSet presAssocID="{B16FFD2A-AA88-47B2-8E1B-1E33ED23BCE2}" presName="parTrans" presStyleLbl="bgSibTrans2D1" presStyleIdx="2" presStyleCnt="4"/>
      <dgm:spPr/>
    </dgm:pt>
    <dgm:pt modelId="{6BAA4320-85BC-450E-93AE-878CD885114B}" type="pres">
      <dgm:prSet presAssocID="{5B008CE8-8466-47D6-BF20-2AFCC0C44946}" presName="node" presStyleLbl="node1" presStyleIdx="2" presStyleCnt="4">
        <dgm:presLayoutVars>
          <dgm:bulletEnabled val="1"/>
        </dgm:presLayoutVars>
      </dgm:prSet>
      <dgm:spPr/>
    </dgm:pt>
    <dgm:pt modelId="{CA917177-E94C-4D5E-A7AD-474E9E70DE4F}" type="pres">
      <dgm:prSet presAssocID="{4A9FB43A-20F8-4B50-9196-D3B9EF06B6E1}" presName="parTrans" presStyleLbl="bgSibTrans2D1" presStyleIdx="3" presStyleCnt="4"/>
      <dgm:spPr/>
    </dgm:pt>
    <dgm:pt modelId="{7828387F-8299-493B-BAC7-356E9F9988E9}" type="pres">
      <dgm:prSet presAssocID="{6474DFA2-D408-454C-8AB1-6613CA4F1C00}" presName="node" presStyleLbl="node1" presStyleIdx="3" presStyleCnt="4" custRadScaleRad="100323" custRadScaleInc="-1289">
        <dgm:presLayoutVars>
          <dgm:bulletEnabled val="1"/>
        </dgm:presLayoutVars>
      </dgm:prSet>
      <dgm:spPr/>
    </dgm:pt>
  </dgm:ptLst>
  <dgm:cxnLst>
    <dgm:cxn modelId="{85D50E1A-133A-4AE5-BB96-2C4086D7FE74}" srcId="{171357BD-3C89-40D6-820B-F6D74428A28F}" destId="{F8A839E3-2D19-414A-867B-B3A81659C3B6}" srcOrd="0" destOrd="0" parTransId="{2B65AFA7-29E1-4AA6-B1EE-7C73E2A9B4F0}" sibTransId="{5C0014B5-08B1-4B07-A9E3-3A9D81BECC21}"/>
    <dgm:cxn modelId="{941F882F-0E31-4970-A864-5ADE31A6EADD}" type="presOf" srcId="{A53F8BBF-1160-4B56-B4D1-191150E1C535}" destId="{4DF26933-FA4B-4C45-B602-3AEE27CD922A}" srcOrd="0" destOrd="0" presId="urn:microsoft.com/office/officeart/2005/8/layout/radial4"/>
    <dgm:cxn modelId="{B497533D-0F90-4C95-B551-ED0AEC8E25E6}" srcId="{F8A839E3-2D19-414A-867B-B3A81659C3B6}" destId="{5B008CE8-8466-47D6-BF20-2AFCC0C44946}" srcOrd="2" destOrd="0" parTransId="{B16FFD2A-AA88-47B2-8E1B-1E33ED23BCE2}" sibTransId="{5454A6A6-3CD2-4EC7-8BBB-61F36BF49B02}"/>
    <dgm:cxn modelId="{746DD468-CD84-4297-AF7A-0A1E9B0A6A05}" srcId="{F8A839E3-2D19-414A-867B-B3A81659C3B6}" destId="{FDD626FD-1106-45EC-88B8-D1838A3A88BE}" srcOrd="0" destOrd="0" parTransId="{A53F8BBF-1160-4B56-B4D1-191150E1C535}" sibTransId="{040BFB40-423C-4689-B8B3-29DED233A966}"/>
    <dgm:cxn modelId="{834F3E6B-6160-49FC-8A38-F2ACB2F4F2A6}" srcId="{F8A839E3-2D19-414A-867B-B3A81659C3B6}" destId="{6474DFA2-D408-454C-8AB1-6613CA4F1C00}" srcOrd="3" destOrd="0" parTransId="{4A9FB43A-20F8-4B50-9196-D3B9EF06B6E1}" sibTransId="{18CABAA1-D04D-44F4-A9A1-39BB923F4531}"/>
    <dgm:cxn modelId="{6246784F-9030-48D0-A87F-690A8D0707D9}" type="presOf" srcId="{F8A839E3-2D19-414A-867B-B3A81659C3B6}" destId="{DBD1F468-513D-49E8-AFB7-DFB094D8B6D7}" srcOrd="0" destOrd="0" presId="urn:microsoft.com/office/officeart/2005/8/layout/radial4"/>
    <dgm:cxn modelId="{7EB29056-074E-4F09-9E2A-897E3C2CDD0E}" srcId="{F8A839E3-2D19-414A-867B-B3A81659C3B6}" destId="{1BF46CCF-BC60-4874-A0D3-17990C13B06A}" srcOrd="1" destOrd="0" parTransId="{93AECE6E-5732-4EBA-97C6-7CAFD69B7C9B}" sibTransId="{96B68471-5FC5-43A8-AC8E-9A4845EED987}"/>
    <dgm:cxn modelId="{4AAAC156-ADE5-4BD7-906F-45320327E896}" type="presOf" srcId="{171357BD-3C89-40D6-820B-F6D74428A28F}" destId="{BC13CA28-3534-4EFF-B621-C814D1D0444B}" srcOrd="0" destOrd="0" presId="urn:microsoft.com/office/officeart/2005/8/layout/radial4"/>
    <dgm:cxn modelId="{782C9758-B946-460A-976B-AB16D7051EF3}" type="presOf" srcId="{6474DFA2-D408-454C-8AB1-6613CA4F1C00}" destId="{7828387F-8299-493B-BAC7-356E9F9988E9}" srcOrd="0" destOrd="0" presId="urn:microsoft.com/office/officeart/2005/8/layout/radial4"/>
    <dgm:cxn modelId="{36A4517D-5537-496B-912C-2A8F451200ED}" type="presOf" srcId="{4A9FB43A-20F8-4B50-9196-D3B9EF06B6E1}" destId="{CA917177-E94C-4D5E-A7AD-474E9E70DE4F}" srcOrd="0" destOrd="0" presId="urn:microsoft.com/office/officeart/2005/8/layout/radial4"/>
    <dgm:cxn modelId="{7E62A17F-30BC-458B-9F8C-4F7318C35929}" type="presOf" srcId="{5B008CE8-8466-47D6-BF20-2AFCC0C44946}" destId="{6BAA4320-85BC-450E-93AE-878CD885114B}" srcOrd="0" destOrd="0" presId="urn:microsoft.com/office/officeart/2005/8/layout/radial4"/>
    <dgm:cxn modelId="{D4AD7E9D-C5B1-4155-86E9-6CBD3F90EA4C}" type="presOf" srcId="{B16FFD2A-AA88-47B2-8E1B-1E33ED23BCE2}" destId="{6D9A6CD4-385E-4E41-BFF1-B4BB5F83A1CE}" srcOrd="0" destOrd="0" presId="urn:microsoft.com/office/officeart/2005/8/layout/radial4"/>
    <dgm:cxn modelId="{6A948ED1-4D24-4E7C-AF9B-7AAC384C3593}" type="presOf" srcId="{FDD626FD-1106-45EC-88B8-D1838A3A88BE}" destId="{E320D27C-4D32-4DEB-A501-93A16578DA78}" srcOrd="0" destOrd="0" presId="urn:microsoft.com/office/officeart/2005/8/layout/radial4"/>
    <dgm:cxn modelId="{E69D47F6-4BAE-4B1F-9E11-11F1DC932D1D}" type="presOf" srcId="{93AECE6E-5732-4EBA-97C6-7CAFD69B7C9B}" destId="{C70FF8FD-EF96-474A-B271-36C4C12BF954}" srcOrd="0" destOrd="0" presId="urn:microsoft.com/office/officeart/2005/8/layout/radial4"/>
    <dgm:cxn modelId="{166997FD-F368-4592-8812-FA7EA2117DD8}" type="presOf" srcId="{1BF46CCF-BC60-4874-A0D3-17990C13B06A}" destId="{84C1285F-7588-4C27-8AC4-8F5D5EA864D4}" srcOrd="0" destOrd="0" presId="urn:microsoft.com/office/officeart/2005/8/layout/radial4"/>
    <dgm:cxn modelId="{3D6972B1-899B-4B9D-A337-724F382465F9}" type="presParOf" srcId="{BC13CA28-3534-4EFF-B621-C814D1D0444B}" destId="{DBD1F468-513D-49E8-AFB7-DFB094D8B6D7}" srcOrd="0" destOrd="0" presId="urn:microsoft.com/office/officeart/2005/8/layout/radial4"/>
    <dgm:cxn modelId="{68CE7B4C-BBE5-48CD-97CD-908C660E472B}" type="presParOf" srcId="{BC13CA28-3534-4EFF-B621-C814D1D0444B}" destId="{4DF26933-FA4B-4C45-B602-3AEE27CD922A}" srcOrd="1" destOrd="0" presId="urn:microsoft.com/office/officeart/2005/8/layout/radial4"/>
    <dgm:cxn modelId="{D8928698-BB3E-465B-ABC9-2C98C93DF44B}" type="presParOf" srcId="{BC13CA28-3534-4EFF-B621-C814D1D0444B}" destId="{E320D27C-4D32-4DEB-A501-93A16578DA78}" srcOrd="2" destOrd="0" presId="urn:microsoft.com/office/officeart/2005/8/layout/radial4"/>
    <dgm:cxn modelId="{B416EDF1-9DC4-4E96-9340-671886C5DF34}" type="presParOf" srcId="{BC13CA28-3534-4EFF-B621-C814D1D0444B}" destId="{C70FF8FD-EF96-474A-B271-36C4C12BF954}" srcOrd="3" destOrd="0" presId="urn:microsoft.com/office/officeart/2005/8/layout/radial4"/>
    <dgm:cxn modelId="{A0097F8B-4B5B-4E74-917F-864D8640FEAB}" type="presParOf" srcId="{BC13CA28-3534-4EFF-B621-C814D1D0444B}" destId="{84C1285F-7588-4C27-8AC4-8F5D5EA864D4}" srcOrd="4" destOrd="0" presId="urn:microsoft.com/office/officeart/2005/8/layout/radial4"/>
    <dgm:cxn modelId="{0B7A953B-259A-4221-AA75-50F67C50DA65}" type="presParOf" srcId="{BC13CA28-3534-4EFF-B621-C814D1D0444B}" destId="{6D9A6CD4-385E-4E41-BFF1-B4BB5F83A1CE}" srcOrd="5" destOrd="0" presId="urn:microsoft.com/office/officeart/2005/8/layout/radial4"/>
    <dgm:cxn modelId="{1968B3E2-76DC-4176-87F3-5AC48A90989D}" type="presParOf" srcId="{BC13CA28-3534-4EFF-B621-C814D1D0444B}" destId="{6BAA4320-85BC-450E-93AE-878CD885114B}" srcOrd="6" destOrd="0" presId="urn:microsoft.com/office/officeart/2005/8/layout/radial4"/>
    <dgm:cxn modelId="{830D39EE-E24A-40DD-90AD-FC4FFDC76836}" type="presParOf" srcId="{BC13CA28-3534-4EFF-B621-C814D1D0444B}" destId="{CA917177-E94C-4D5E-A7AD-474E9E70DE4F}" srcOrd="7" destOrd="0" presId="urn:microsoft.com/office/officeart/2005/8/layout/radial4"/>
    <dgm:cxn modelId="{4D064300-4381-463C-BFD8-29B62A49794D}" type="presParOf" srcId="{BC13CA28-3534-4EFF-B621-C814D1D0444B}" destId="{7828387F-8299-493B-BAC7-356E9F9988E9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5E657B-A233-47E7-BDD3-742024323848}" type="doc">
      <dgm:prSet loTypeId="urn:microsoft.com/office/officeart/2005/8/layout/targe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86E646D-0595-4B8F-96AF-FF2FB699303B}">
      <dgm:prSet phldrT="[Text]"/>
      <dgm:spPr/>
      <dgm:t>
        <a:bodyPr/>
        <a:lstStyle/>
        <a:p>
          <a:r>
            <a:rPr lang="en-US" dirty="0"/>
            <a:t>Air quality concern: Heavy-Duty Trucks </a:t>
          </a:r>
        </a:p>
      </dgm:t>
    </dgm:pt>
    <dgm:pt modelId="{892B5FDF-888E-470B-8641-45C2DCD45443}" type="parTrans" cxnId="{DF45422A-2C79-488C-AB3A-9AAB1703D8C6}">
      <dgm:prSet/>
      <dgm:spPr/>
      <dgm:t>
        <a:bodyPr/>
        <a:lstStyle/>
        <a:p>
          <a:endParaRPr lang="en-US"/>
        </a:p>
      </dgm:t>
    </dgm:pt>
    <dgm:pt modelId="{BE3893E7-C853-4572-A362-40AD79521094}" type="sibTrans" cxnId="{DF45422A-2C79-488C-AB3A-9AAB1703D8C6}">
      <dgm:prSet/>
      <dgm:spPr/>
      <dgm:t>
        <a:bodyPr/>
        <a:lstStyle/>
        <a:p>
          <a:endParaRPr lang="en-US"/>
        </a:p>
      </dgm:t>
    </dgm:pt>
    <dgm:pt modelId="{BD24FC68-C7CF-431C-A642-CACAE78B0344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dirty="0"/>
            <a:t>Heavy-duty trucks identified as an air quality priority by Community Steering Committee (CSC) </a:t>
          </a:r>
        </a:p>
      </dgm:t>
    </dgm:pt>
    <dgm:pt modelId="{93045E8A-2EB6-487A-9309-5DEA50331D0A}" type="parTrans" cxnId="{C44AFC51-B8C1-4F99-86F2-D9912ABBBC17}">
      <dgm:prSet/>
      <dgm:spPr/>
      <dgm:t>
        <a:bodyPr/>
        <a:lstStyle/>
        <a:p>
          <a:endParaRPr lang="en-US"/>
        </a:p>
      </dgm:t>
    </dgm:pt>
    <dgm:pt modelId="{DDE7C963-5D57-4357-A2B3-4D0221C86297}" type="sibTrans" cxnId="{C44AFC51-B8C1-4F99-86F2-D9912ABBBC17}">
      <dgm:prSet/>
      <dgm:spPr/>
      <dgm:t>
        <a:bodyPr/>
        <a:lstStyle/>
        <a:p>
          <a:endParaRPr lang="en-US"/>
        </a:p>
      </dgm:t>
    </dgm:pt>
    <dgm:pt modelId="{E254DCCD-BBB5-4170-B09A-F86646BEED21}">
      <dgm:prSet phldrT="[Text]"/>
      <dgm:spPr/>
      <dgm:t>
        <a:bodyPr/>
        <a:lstStyle/>
        <a:p>
          <a:r>
            <a:rPr lang="en-US" dirty="0"/>
            <a:t>Pilot Study Objectives:</a:t>
          </a:r>
        </a:p>
      </dgm:t>
    </dgm:pt>
    <dgm:pt modelId="{AA558220-A1AE-4DED-BE7A-6B3994C2961B}" type="parTrans" cxnId="{DEFEC978-7D8F-458F-BBFC-023215937A4B}">
      <dgm:prSet/>
      <dgm:spPr/>
      <dgm:t>
        <a:bodyPr/>
        <a:lstStyle/>
        <a:p>
          <a:endParaRPr lang="en-US"/>
        </a:p>
      </dgm:t>
    </dgm:pt>
    <dgm:pt modelId="{00321D5A-0918-4D5C-A9B2-F510856D8632}" type="sibTrans" cxnId="{DEFEC978-7D8F-458F-BBFC-023215937A4B}">
      <dgm:prSet/>
      <dgm:spPr/>
      <dgm:t>
        <a:bodyPr/>
        <a:lstStyle/>
        <a:p>
          <a:endParaRPr lang="en-US"/>
        </a:p>
      </dgm:t>
    </dgm:pt>
    <dgm:pt modelId="{65B98500-9AC6-4201-B375-31E1415D34CB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/>
            <a:t>Collect heavy-duty vehicle information and assess ability to achieve desired CERP actions</a:t>
          </a:r>
        </a:p>
      </dgm:t>
    </dgm:pt>
    <dgm:pt modelId="{B07A32BF-9E60-4A26-ACA2-1236C4B4E000}" type="parTrans" cxnId="{F0BF0DCB-98CF-421D-BA60-2BDC4AE08585}">
      <dgm:prSet/>
      <dgm:spPr/>
      <dgm:t>
        <a:bodyPr/>
        <a:lstStyle/>
        <a:p>
          <a:endParaRPr lang="en-US"/>
        </a:p>
      </dgm:t>
    </dgm:pt>
    <dgm:pt modelId="{B9D0F603-DEB0-4D3A-BFC0-A17912905B6E}" type="sibTrans" cxnId="{F0BF0DCB-98CF-421D-BA60-2BDC4AE08585}">
      <dgm:prSet/>
      <dgm:spPr/>
      <dgm:t>
        <a:bodyPr/>
        <a:lstStyle/>
        <a:p>
          <a:endParaRPr lang="en-US"/>
        </a:p>
      </dgm:t>
    </dgm:pt>
    <dgm:pt modelId="{D1A57926-B56D-4154-9594-DA73D13762F9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/>
            <a:t>Identify older trucks to target incentive funds and truck route planning</a:t>
          </a:r>
        </a:p>
      </dgm:t>
    </dgm:pt>
    <dgm:pt modelId="{CBE6CE84-BA72-45F9-828D-F7D5B77D99A8}" type="parTrans" cxnId="{AA8E86BE-0241-459E-9942-7F4304E6DF02}">
      <dgm:prSet/>
      <dgm:spPr/>
      <dgm:t>
        <a:bodyPr/>
        <a:lstStyle/>
        <a:p>
          <a:endParaRPr lang="en-US"/>
        </a:p>
      </dgm:t>
    </dgm:pt>
    <dgm:pt modelId="{7B141657-6549-4727-B2B4-80A68DEB7795}" type="sibTrans" cxnId="{AA8E86BE-0241-459E-9942-7F4304E6DF02}">
      <dgm:prSet/>
      <dgm:spPr/>
      <dgm:t>
        <a:bodyPr/>
        <a:lstStyle/>
        <a:p>
          <a:endParaRPr lang="en-US"/>
        </a:p>
      </dgm:t>
    </dgm:pt>
    <dgm:pt modelId="{073BAC04-15EC-4F9A-A39D-3F7F921CBD91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400" dirty="0"/>
            <a:t>Determine if PEAQS/ALPR data is a viable path to screen trucks for incentive eligibility</a:t>
          </a:r>
        </a:p>
      </dgm:t>
    </dgm:pt>
    <dgm:pt modelId="{E20B692F-4D28-4FE0-A937-9D6D00A202E1}" type="parTrans" cxnId="{491FDAAB-F197-4723-B9D3-2D27DA0604B0}">
      <dgm:prSet/>
      <dgm:spPr/>
      <dgm:t>
        <a:bodyPr/>
        <a:lstStyle/>
        <a:p>
          <a:endParaRPr lang="en-US"/>
        </a:p>
      </dgm:t>
    </dgm:pt>
    <dgm:pt modelId="{DF4E120C-2622-4D8A-BAC3-F6B2C6B54714}" type="sibTrans" cxnId="{491FDAAB-F197-4723-B9D3-2D27DA0604B0}">
      <dgm:prSet/>
      <dgm:spPr/>
      <dgm:t>
        <a:bodyPr/>
        <a:lstStyle/>
        <a:p>
          <a:endParaRPr lang="en-US"/>
        </a:p>
      </dgm:t>
    </dgm:pt>
    <dgm:pt modelId="{44A306A8-76DE-4C1F-86DA-02C026A5A6F6}" type="pres">
      <dgm:prSet presAssocID="{FB5E657B-A233-47E7-BDD3-74202432384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54D47AA-035A-4927-9D3B-43E2FC302E0E}" type="pres">
      <dgm:prSet presAssocID="{E86E646D-0595-4B8F-96AF-FF2FB699303B}" presName="circle1" presStyleLbl="node1" presStyleIdx="0" presStyleCnt="2" custLinFactNeighborX="-360"/>
      <dgm:spPr/>
    </dgm:pt>
    <dgm:pt modelId="{11AFB847-9D6E-4C72-8A54-371BC55B61DE}" type="pres">
      <dgm:prSet presAssocID="{E86E646D-0595-4B8F-96AF-FF2FB699303B}" presName="space" presStyleCnt="0"/>
      <dgm:spPr/>
    </dgm:pt>
    <dgm:pt modelId="{43D7B063-DD45-4C11-86B7-709E3DAE72CB}" type="pres">
      <dgm:prSet presAssocID="{E86E646D-0595-4B8F-96AF-FF2FB699303B}" presName="rect1" presStyleLbl="alignAcc1" presStyleIdx="0" presStyleCnt="2"/>
      <dgm:spPr/>
    </dgm:pt>
    <dgm:pt modelId="{B86EB098-D8A1-4EFB-9B99-CF29B4731BD1}" type="pres">
      <dgm:prSet presAssocID="{E254DCCD-BBB5-4170-B09A-F86646BEED21}" presName="vertSpace2" presStyleLbl="node1" presStyleIdx="0" presStyleCnt="2"/>
      <dgm:spPr/>
    </dgm:pt>
    <dgm:pt modelId="{662E2CAD-B9C8-4EED-982E-4F3E68DBC148}" type="pres">
      <dgm:prSet presAssocID="{E254DCCD-BBB5-4170-B09A-F86646BEED21}" presName="circle2" presStyleLbl="node1" presStyleIdx="1" presStyleCnt="2"/>
      <dgm:spPr/>
    </dgm:pt>
    <dgm:pt modelId="{C4555641-C1A8-41E2-B15E-B76421E6B48E}" type="pres">
      <dgm:prSet presAssocID="{E254DCCD-BBB5-4170-B09A-F86646BEED21}" presName="rect2" presStyleLbl="alignAcc1" presStyleIdx="1" presStyleCnt="2"/>
      <dgm:spPr/>
    </dgm:pt>
    <dgm:pt modelId="{31568F06-552D-4E69-B348-06B56DD463C8}" type="pres">
      <dgm:prSet presAssocID="{E86E646D-0595-4B8F-96AF-FF2FB699303B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D5C7B447-F6CB-49D7-9FCD-6A3AA2BFE677}" type="pres">
      <dgm:prSet presAssocID="{E86E646D-0595-4B8F-96AF-FF2FB699303B}" presName="rect1ChTx" presStyleLbl="alignAcc1" presStyleIdx="1" presStyleCnt="2" custScaleX="100000">
        <dgm:presLayoutVars>
          <dgm:bulletEnabled val="1"/>
        </dgm:presLayoutVars>
      </dgm:prSet>
      <dgm:spPr/>
    </dgm:pt>
    <dgm:pt modelId="{6A1FD481-DC29-4871-A473-848AE87EDB92}" type="pres">
      <dgm:prSet presAssocID="{E254DCCD-BBB5-4170-B09A-F86646BEED21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B9E35C87-6AA0-4457-97DF-CD9D8B17FA1C}" type="pres">
      <dgm:prSet presAssocID="{E254DCCD-BBB5-4170-B09A-F86646BEED21}" presName="rect2ChTx" presStyleLbl="alignAcc1" presStyleIdx="1" presStyleCnt="2" custScaleX="114545" custLinFactNeighborX="-7780" custLinFactNeighborY="757">
        <dgm:presLayoutVars>
          <dgm:bulletEnabled val="1"/>
        </dgm:presLayoutVars>
      </dgm:prSet>
      <dgm:spPr/>
    </dgm:pt>
  </dgm:ptLst>
  <dgm:cxnLst>
    <dgm:cxn modelId="{D2597F08-FFB4-4E16-9695-BFF9EF27FDBE}" type="presOf" srcId="{FB5E657B-A233-47E7-BDD3-742024323848}" destId="{44A306A8-76DE-4C1F-86DA-02C026A5A6F6}" srcOrd="0" destOrd="0" presId="urn:microsoft.com/office/officeart/2005/8/layout/target3"/>
    <dgm:cxn modelId="{6295FA0B-DCD8-417C-A218-50DA35569672}" type="presOf" srcId="{E86E646D-0595-4B8F-96AF-FF2FB699303B}" destId="{31568F06-552D-4E69-B348-06B56DD463C8}" srcOrd="1" destOrd="0" presId="urn:microsoft.com/office/officeart/2005/8/layout/target3"/>
    <dgm:cxn modelId="{DF45422A-2C79-488C-AB3A-9AAB1703D8C6}" srcId="{FB5E657B-A233-47E7-BDD3-742024323848}" destId="{E86E646D-0595-4B8F-96AF-FF2FB699303B}" srcOrd="0" destOrd="0" parTransId="{892B5FDF-888E-470B-8641-45C2DCD45443}" sibTransId="{BE3893E7-C853-4572-A362-40AD79521094}"/>
    <dgm:cxn modelId="{9A5C2E6A-78C9-40B1-ABA0-9136DEECD261}" type="presOf" srcId="{E86E646D-0595-4B8F-96AF-FF2FB699303B}" destId="{43D7B063-DD45-4C11-86B7-709E3DAE72CB}" srcOrd="0" destOrd="0" presId="urn:microsoft.com/office/officeart/2005/8/layout/target3"/>
    <dgm:cxn modelId="{C44AFC51-B8C1-4F99-86F2-D9912ABBBC17}" srcId="{E86E646D-0595-4B8F-96AF-FF2FB699303B}" destId="{BD24FC68-C7CF-431C-A642-CACAE78B0344}" srcOrd="0" destOrd="0" parTransId="{93045E8A-2EB6-487A-9309-5DEA50331D0A}" sibTransId="{DDE7C963-5D57-4357-A2B3-4D0221C86297}"/>
    <dgm:cxn modelId="{83862452-DB8F-4182-A6D5-8E33C8CB38E3}" type="presOf" srcId="{E254DCCD-BBB5-4170-B09A-F86646BEED21}" destId="{C4555641-C1A8-41E2-B15E-B76421E6B48E}" srcOrd="0" destOrd="0" presId="urn:microsoft.com/office/officeart/2005/8/layout/target3"/>
    <dgm:cxn modelId="{DEFEC978-7D8F-458F-BBFC-023215937A4B}" srcId="{FB5E657B-A233-47E7-BDD3-742024323848}" destId="{E254DCCD-BBB5-4170-B09A-F86646BEED21}" srcOrd="1" destOrd="0" parTransId="{AA558220-A1AE-4DED-BE7A-6B3994C2961B}" sibTransId="{00321D5A-0918-4D5C-A9B2-F510856D8632}"/>
    <dgm:cxn modelId="{3EA22C8D-6F99-4A00-8483-AA6E5ED85642}" type="presOf" srcId="{BD24FC68-C7CF-431C-A642-CACAE78B0344}" destId="{D5C7B447-F6CB-49D7-9FCD-6A3AA2BFE677}" srcOrd="0" destOrd="0" presId="urn:microsoft.com/office/officeart/2005/8/layout/target3"/>
    <dgm:cxn modelId="{FB313F9F-4E0F-4793-B76A-9C220A48C3C5}" type="presOf" srcId="{E254DCCD-BBB5-4170-B09A-F86646BEED21}" destId="{6A1FD481-DC29-4871-A473-848AE87EDB92}" srcOrd="1" destOrd="0" presId="urn:microsoft.com/office/officeart/2005/8/layout/target3"/>
    <dgm:cxn modelId="{491FDAAB-F197-4723-B9D3-2D27DA0604B0}" srcId="{E254DCCD-BBB5-4170-B09A-F86646BEED21}" destId="{073BAC04-15EC-4F9A-A39D-3F7F921CBD91}" srcOrd="2" destOrd="0" parTransId="{E20B692F-4D28-4FE0-A937-9D6D00A202E1}" sibTransId="{DF4E120C-2622-4D8A-BAC3-F6B2C6B54714}"/>
    <dgm:cxn modelId="{AA8E86BE-0241-459E-9942-7F4304E6DF02}" srcId="{E254DCCD-BBB5-4170-B09A-F86646BEED21}" destId="{D1A57926-B56D-4154-9594-DA73D13762F9}" srcOrd="1" destOrd="0" parTransId="{CBE6CE84-BA72-45F9-828D-F7D5B77D99A8}" sibTransId="{7B141657-6549-4727-B2B4-80A68DEB7795}"/>
    <dgm:cxn modelId="{B3722AC3-3356-4FF0-BB8D-42CF4498B8EF}" type="presOf" srcId="{D1A57926-B56D-4154-9594-DA73D13762F9}" destId="{B9E35C87-6AA0-4457-97DF-CD9D8B17FA1C}" srcOrd="0" destOrd="1" presId="urn:microsoft.com/office/officeart/2005/8/layout/target3"/>
    <dgm:cxn modelId="{F0BF0DCB-98CF-421D-BA60-2BDC4AE08585}" srcId="{E254DCCD-BBB5-4170-B09A-F86646BEED21}" destId="{65B98500-9AC6-4201-B375-31E1415D34CB}" srcOrd="0" destOrd="0" parTransId="{B07A32BF-9E60-4A26-ACA2-1236C4B4E000}" sibTransId="{B9D0F603-DEB0-4D3A-BFC0-A17912905B6E}"/>
    <dgm:cxn modelId="{8903EDD7-A374-41D8-8E14-1A389DAD01EC}" type="presOf" srcId="{65B98500-9AC6-4201-B375-31E1415D34CB}" destId="{B9E35C87-6AA0-4457-97DF-CD9D8B17FA1C}" srcOrd="0" destOrd="0" presId="urn:microsoft.com/office/officeart/2005/8/layout/target3"/>
    <dgm:cxn modelId="{CAC09EFC-6800-4872-9386-8F7580291AF8}" type="presOf" srcId="{073BAC04-15EC-4F9A-A39D-3F7F921CBD91}" destId="{B9E35C87-6AA0-4457-97DF-CD9D8B17FA1C}" srcOrd="0" destOrd="2" presId="urn:microsoft.com/office/officeart/2005/8/layout/target3"/>
    <dgm:cxn modelId="{877B0075-1110-4945-B9C6-7A89F9C3B052}" type="presParOf" srcId="{44A306A8-76DE-4C1F-86DA-02C026A5A6F6}" destId="{E54D47AA-035A-4927-9D3B-43E2FC302E0E}" srcOrd="0" destOrd="0" presId="urn:microsoft.com/office/officeart/2005/8/layout/target3"/>
    <dgm:cxn modelId="{A9DB7779-A0A8-46FE-BA12-16802436887E}" type="presParOf" srcId="{44A306A8-76DE-4C1F-86DA-02C026A5A6F6}" destId="{11AFB847-9D6E-4C72-8A54-371BC55B61DE}" srcOrd="1" destOrd="0" presId="urn:microsoft.com/office/officeart/2005/8/layout/target3"/>
    <dgm:cxn modelId="{DF524D77-42CB-4C87-8430-C9ECB3E9BF6B}" type="presParOf" srcId="{44A306A8-76DE-4C1F-86DA-02C026A5A6F6}" destId="{43D7B063-DD45-4C11-86B7-709E3DAE72CB}" srcOrd="2" destOrd="0" presId="urn:microsoft.com/office/officeart/2005/8/layout/target3"/>
    <dgm:cxn modelId="{BFD9223F-BFD2-401E-A2B7-90A49C631860}" type="presParOf" srcId="{44A306A8-76DE-4C1F-86DA-02C026A5A6F6}" destId="{B86EB098-D8A1-4EFB-9B99-CF29B4731BD1}" srcOrd="3" destOrd="0" presId="urn:microsoft.com/office/officeart/2005/8/layout/target3"/>
    <dgm:cxn modelId="{D9D17804-3582-4788-B147-2730314A5FF6}" type="presParOf" srcId="{44A306A8-76DE-4C1F-86DA-02C026A5A6F6}" destId="{662E2CAD-B9C8-4EED-982E-4F3E68DBC148}" srcOrd="4" destOrd="0" presId="urn:microsoft.com/office/officeart/2005/8/layout/target3"/>
    <dgm:cxn modelId="{4A1B4B91-2410-43CB-B19E-BCD6C8E2DFA9}" type="presParOf" srcId="{44A306A8-76DE-4C1F-86DA-02C026A5A6F6}" destId="{C4555641-C1A8-41E2-B15E-B76421E6B48E}" srcOrd="5" destOrd="0" presId="urn:microsoft.com/office/officeart/2005/8/layout/target3"/>
    <dgm:cxn modelId="{9F786BCA-E0DC-432E-9F93-715DA8492429}" type="presParOf" srcId="{44A306A8-76DE-4C1F-86DA-02C026A5A6F6}" destId="{31568F06-552D-4E69-B348-06B56DD463C8}" srcOrd="6" destOrd="0" presId="urn:microsoft.com/office/officeart/2005/8/layout/target3"/>
    <dgm:cxn modelId="{8902FE92-C58A-4F94-9000-0C709158E419}" type="presParOf" srcId="{44A306A8-76DE-4C1F-86DA-02C026A5A6F6}" destId="{D5C7B447-F6CB-49D7-9FCD-6A3AA2BFE677}" srcOrd="7" destOrd="0" presId="urn:microsoft.com/office/officeart/2005/8/layout/target3"/>
    <dgm:cxn modelId="{E1ABCDA8-7388-4847-AB0C-3615C4FC63F1}" type="presParOf" srcId="{44A306A8-76DE-4C1F-86DA-02C026A5A6F6}" destId="{6A1FD481-DC29-4871-A473-848AE87EDB92}" srcOrd="8" destOrd="0" presId="urn:microsoft.com/office/officeart/2005/8/layout/target3"/>
    <dgm:cxn modelId="{D01DE298-E863-473D-8F58-5674E6EB799F}" type="presParOf" srcId="{44A306A8-76DE-4C1F-86DA-02C026A5A6F6}" destId="{B9E35C87-6AA0-4457-97DF-CD9D8B17FA1C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29E1DB-791D-4D12-9598-F75A5C55C9D6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87D14-5D53-4B2B-A3BC-E9D6EE6A5751}">
      <dsp:nvSpPr>
        <dsp:cNvPr id="0" name=""/>
        <dsp:cNvSpPr/>
      </dsp:nvSpPr>
      <dsp:spPr>
        <a:xfrm>
          <a:off x="384538" y="253918"/>
          <a:ext cx="7539344" cy="508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Overview of the Community Air Protection Program</a:t>
          </a:r>
          <a:endParaRPr lang="en-US" sz="2000" b="1" kern="1200" dirty="0"/>
        </a:p>
      </dsp:txBody>
      <dsp:txXfrm>
        <a:off x="384538" y="253918"/>
        <a:ext cx="7539344" cy="508162"/>
      </dsp:txXfrm>
    </dsp:sp>
    <dsp:sp modelId="{898A3341-C478-46E6-937A-C93EC2179D45}">
      <dsp:nvSpPr>
        <dsp:cNvPr id="0" name=""/>
        <dsp:cNvSpPr/>
      </dsp:nvSpPr>
      <dsp:spPr>
        <a:xfrm>
          <a:off x="66936" y="190398"/>
          <a:ext cx="635203" cy="635203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CAB88-0EA8-40BD-9CA3-0A2782E6FA36}">
      <dsp:nvSpPr>
        <dsp:cNvPr id="0" name=""/>
        <dsp:cNvSpPr/>
      </dsp:nvSpPr>
      <dsp:spPr>
        <a:xfrm>
          <a:off x="748672" y="1015918"/>
          <a:ext cx="7175209" cy="508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Statewide Strategies for Mobile Sources</a:t>
          </a:r>
          <a:endParaRPr lang="en-US" sz="2400" b="1" kern="1200" dirty="0"/>
        </a:p>
      </dsp:txBody>
      <dsp:txXfrm>
        <a:off x="748672" y="1015918"/>
        <a:ext cx="7175209" cy="508162"/>
      </dsp:txXfrm>
    </dsp:sp>
    <dsp:sp modelId="{01E2FD4D-9A2E-4D45-9D13-17F82D0A4851}">
      <dsp:nvSpPr>
        <dsp:cNvPr id="0" name=""/>
        <dsp:cNvSpPr/>
      </dsp:nvSpPr>
      <dsp:spPr>
        <a:xfrm>
          <a:off x="431071" y="952398"/>
          <a:ext cx="635203" cy="635203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78ED2-60BA-4235-9B8E-F477A4597C59}">
      <dsp:nvSpPr>
        <dsp:cNvPr id="0" name=""/>
        <dsp:cNvSpPr/>
      </dsp:nvSpPr>
      <dsp:spPr>
        <a:xfrm>
          <a:off x="860432" y="1777918"/>
          <a:ext cx="7063449" cy="508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Enforcement Efforts</a:t>
          </a:r>
          <a:endParaRPr lang="en-US" sz="2400" b="1" kern="1200" dirty="0"/>
        </a:p>
      </dsp:txBody>
      <dsp:txXfrm>
        <a:off x="860432" y="1777918"/>
        <a:ext cx="7063449" cy="508162"/>
      </dsp:txXfrm>
    </dsp:sp>
    <dsp:sp modelId="{0E50EC62-ED45-42AD-8924-6D730A42F49C}">
      <dsp:nvSpPr>
        <dsp:cNvPr id="0" name=""/>
        <dsp:cNvSpPr/>
      </dsp:nvSpPr>
      <dsp:spPr>
        <a:xfrm>
          <a:off x="542831" y="1714398"/>
          <a:ext cx="635203" cy="635203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D0FC22-1C7F-4383-B0A2-9701B434B046}">
      <dsp:nvSpPr>
        <dsp:cNvPr id="0" name=""/>
        <dsp:cNvSpPr/>
      </dsp:nvSpPr>
      <dsp:spPr>
        <a:xfrm>
          <a:off x="748672" y="2539918"/>
          <a:ext cx="7175209" cy="508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PEAQS/ALPR Pilot Study</a:t>
          </a:r>
          <a:endParaRPr lang="en-US" sz="2400" b="1" kern="1200" dirty="0"/>
        </a:p>
      </dsp:txBody>
      <dsp:txXfrm>
        <a:off x="748672" y="2539918"/>
        <a:ext cx="7175209" cy="508162"/>
      </dsp:txXfrm>
    </dsp:sp>
    <dsp:sp modelId="{FD8DB18B-AD8C-4D62-9953-67B4112A6476}">
      <dsp:nvSpPr>
        <dsp:cNvPr id="0" name=""/>
        <dsp:cNvSpPr/>
      </dsp:nvSpPr>
      <dsp:spPr>
        <a:xfrm>
          <a:off x="431071" y="2476398"/>
          <a:ext cx="635203" cy="635203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3187D4-EA95-444B-B584-FB0D7A0D98BE}">
      <dsp:nvSpPr>
        <dsp:cNvPr id="0" name=""/>
        <dsp:cNvSpPr/>
      </dsp:nvSpPr>
      <dsp:spPr>
        <a:xfrm>
          <a:off x="384538" y="3301918"/>
          <a:ext cx="7539344" cy="50816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/>
            <a:t>How to Submit a Complaint to State</a:t>
          </a:r>
          <a:endParaRPr lang="en-US" sz="2800" b="1" kern="1200" dirty="0"/>
        </a:p>
      </dsp:txBody>
      <dsp:txXfrm>
        <a:off x="384538" y="3301918"/>
        <a:ext cx="7539344" cy="508162"/>
      </dsp:txXfrm>
    </dsp:sp>
    <dsp:sp modelId="{48F528A0-6477-4609-AB12-7F8EB5712E6A}">
      <dsp:nvSpPr>
        <dsp:cNvPr id="0" name=""/>
        <dsp:cNvSpPr/>
      </dsp:nvSpPr>
      <dsp:spPr>
        <a:xfrm>
          <a:off x="66936" y="3238398"/>
          <a:ext cx="635203" cy="635203"/>
        </a:xfrm>
        <a:prstGeom prst="rightArrow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9ABF19-0CFA-4CF2-8F0B-C277E4CD8B85}">
      <dsp:nvSpPr>
        <dsp:cNvPr id="0" name=""/>
        <dsp:cNvSpPr/>
      </dsp:nvSpPr>
      <dsp:spPr>
        <a:xfrm rot="5400000">
          <a:off x="5410183" y="-2400750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Draft Part 1 submitted to EO for review</a:t>
          </a:r>
        </a:p>
      </dsp:txBody>
      <dsp:txXfrm rot="-5400000">
        <a:off x="2962656" y="64931"/>
        <a:ext cx="5248790" cy="335581"/>
      </dsp:txXfrm>
    </dsp:sp>
    <dsp:sp modelId="{919112C9-9EA4-4582-9231-08C04B2C7CF3}">
      <dsp:nvSpPr>
        <dsp:cNvPr id="0" name=""/>
        <dsp:cNvSpPr/>
      </dsp:nvSpPr>
      <dsp:spPr>
        <a:xfrm>
          <a:off x="0" y="290"/>
          <a:ext cx="2962656" cy="4648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May 2</a:t>
          </a:r>
        </a:p>
      </dsp:txBody>
      <dsp:txXfrm>
        <a:off x="22693" y="22983"/>
        <a:ext cx="2917270" cy="419476"/>
      </dsp:txXfrm>
    </dsp:sp>
    <dsp:sp modelId="{0A560DD9-1E98-4B63-A507-F013D11C659F}">
      <dsp:nvSpPr>
        <dsp:cNvPr id="0" name=""/>
        <dsp:cNvSpPr/>
      </dsp:nvSpPr>
      <dsp:spPr>
        <a:xfrm rot="5400000">
          <a:off x="5410183" y="-1912645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428125"/>
            <a:satOff val="-2483"/>
            <a:lumOff val="-21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428125"/>
              <a:satOff val="-2483"/>
              <a:lumOff val="-2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Draft Part 2 submitted to EO for review</a:t>
          </a:r>
        </a:p>
      </dsp:txBody>
      <dsp:txXfrm rot="-5400000">
        <a:off x="2962656" y="553036"/>
        <a:ext cx="5248790" cy="335581"/>
      </dsp:txXfrm>
    </dsp:sp>
    <dsp:sp modelId="{78238A9A-BB6A-41E5-A469-E486F8399731}">
      <dsp:nvSpPr>
        <dsp:cNvPr id="0" name=""/>
        <dsp:cNvSpPr/>
      </dsp:nvSpPr>
      <dsp:spPr>
        <a:xfrm>
          <a:off x="0" y="488395"/>
          <a:ext cx="2962656" cy="464862"/>
        </a:xfrm>
        <a:prstGeom prst="roundRect">
          <a:avLst/>
        </a:prstGeom>
        <a:solidFill>
          <a:schemeClr val="accent4">
            <a:hueOff val="-283073"/>
            <a:satOff val="-3641"/>
            <a:lumOff val="-1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May 15</a:t>
          </a:r>
        </a:p>
      </dsp:txBody>
      <dsp:txXfrm>
        <a:off x="22693" y="511088"/>
        <a:ext cx="2917270" cy="419476"/>
      </dsp:txXfrm>
    </dsp:sp>
    <dsp:sp modelId="{698A42BB-99FC-491F-86B3-44A3410AF2F1}">
      <dsp:nvSpPr>
        <dsp:cNvPr id="0" name=""/>
        <dsp:cNvSpPr/>
      </dsp:nvSpPr>
      <dsp:spPr>
        <a:xfrm rot="5400000">
          <a:off x="5410183" y="-1424539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856251"/>
            <a:satOff val="-4966"/>
            <a:lumOff val="-43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856251"/>
              <a:satOff val="-4966"/>
              <a:lumOff val="-4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Post complete draft for public comment</a:t>
          </a:r>
        </a:p>
      </dsp:txBody>
      <dsp:txXfrm rot="-5400000">
        <a:off x="2962656" y="1041142"/>
        <a:ext cx="5248790" cy="335581"/>
      </dsp:txXfrm>
    </dsp:sp>
    <dsp:sp modelId="{B495CE47-CB05-4F66-A365-0DF7973EEBDB}">
      <dsp:nvSpPr>
        <dsp:cNvPr id="0" name=""/>
        <dsp:cNvSpPr/>
      </dsp:nvSpPr>
      <dsp:spPr>
        <a:xfrm>
          <a:off x="0" y="976500"/>
          <a:ext cx="2962656" cy="464862"/>
        </a:xfrm>
        <a:prstGeom prst="roundRect">
          <a:avLst/>
        </a:prstGeom>
        <a:solidFill>
          <a:schemeClr val="accent4">
            <a:hueOff val="-566147"/>
            <a:satOff val="-7281"/>
            <a:lumOff val="-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May 30</a:t>
          </a:r>
        </a:p>
      </dsp:txBody>
      <dsp:txXfrm>
        <a:off x="22693" y="999193"/>
        <a:ext cx="2917270" cy="419476"/>
      </dsp:txXfrm>
    </dsp:sp>
    <dsp:sp modelId="{019FB4E3-6A57-4D71-A005-FC2516CAFD9F}">
      <dsp:nvSpPr>
        <dsp:cNvPr id="0" name=""/>
        <dsp:cNvSpPr/>
      </dsp:nvSpPr>
      <dsp:spPr>
        <a:xfrm rot="5400000">
          <a:off x="5410183" y="-936434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1284376"/>
            <a:satOff val="-7449"/>
            <a:lumOff val="-65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284376"/>
              <a:satOff val="-7449"/>
              <a:lumOff val="-6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Public workshop kick off</a:t>
          </a:r>
        </a:p>
      </dsp:txBody>
      <dsp:txXfrm rot="-5400000">
        <a:off x="2962656" y="1529247"/>
        <a:ext cx="5248790" cy="335581"/>
      </dsp:txXfrm>
    </dsp:sp>
    <dsp:sp modelId="{4AD2873F-FA22-417B-9468-C00DE3631127}">
      <dsp:nvSpPr>
        <dsp:cNvPr id="0" name=""/>
        <dsp:cNvSpPr/>
      </dsp:nvSpPr>
      <dsp:spPr>
        <a:xfrm>
          <a:off x="0" y="1464606"/>
          <a:ext cx="2962656" cy="464862"/>
        </a:xfrm>
        <a:prstGeom prst="roundRect">
          <a:avLst/>
        </a:prstGeom>
        <a:solidFill>
          <a:schemeClr val="accent4">
            <a:hueOff val="-849220"/>
            <a:satOff val="-10922"/>
            <a:lumOff val="-490"/>
            <a:alphaOff val="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June 13</a:t>
          </a:r>
        </a:p>
      </dsp:txBody>
      <dsp:txXfrm>
        <a:off x="22693" y="1487299"/>
        <a:ext cx="2917270" cy="419476"/>
      </dsp:txXfrm>
    </dsp:sp>
    <dsp:sp modelId="{74BE61CE-BCCF-4358-82B7-CC19D1F8144E}">
      <dsp:nvSpPr>
        <dsp:cNvPr id="0" name=""/>
        <dsp:cNvSpPr/>
      </dsp:nvSpPr>
      <dsp:spPr>
        <a:xfrm rot="5400000">
          <a:off x="5410183" y="-448329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1712502"/>
            <a:satOff val="-9932"/>
            <a:lumOff val="-8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712502"/>
              <a:satOff val="-9932"/>
              <a:lumOff val="-8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Final Draft Submitted to EO for Review</a:t>
          </a:r>
        </a:p>
      </dsp:txBody>
      <dsp:txXfrm rot="-5400000">
        <a:off x="2962656" y="2017352"/>
        <a:ext cx="5248790" cy="335581"/>
      </dsp:txXfrm>
    </dsp:sp>
    <dsp:sp modelId="{58228659-3D56-40B0-B679-BD1243436CFB}">
      <dsp:nvSpPr>
        <dsp:cNvPr id="0" name=""/>
        <dsp:cNvSpPr/>
      </dsp:nvSpPr>
      <dsp:spPr>
        <a:xfrm>
          <a:off x="0" y="1952711"/>
          <a:ext cx="2962656" cy="464862"/>
        </a:xfrm>
        <a:prstGeom prst="roundRect">
          <a:avLst/>
        </a:prstGeom>
        <a:solidFill>
          <a:schemeClr val="accent4">
            <a:hueOff val="-1132293"/>
            <a:satOff val="-14563"/>
            <a:lumOff val="-6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August 1</a:t>
          </a:r>
        </a:p>
      </dsp:txBody>
      <dsp:txXfrm>
        <a:off x="22693" y="1975404"/>
        <a:ext cx="2917270" cy="419476"/>
      </dsp:txXfrm>
    </dsp:sp>
    <dsp:sp modelId="{1B45F09B-5102-4189-BC6D-2B45915A40E2}">
      <dsp:nvSpPr>
        <dsp:cNvPr id="0" name=""/>
        <dsp:cNvSpPr/>
      </dsp:nvSpPr>
      <dsp:spPr>
        <a:xfrm rot="5400000">
          <a:off x="5410183" y="39776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2140627"/>
            <a:satOff val="-12415"/>
            <a:lumOff val="-108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140627"/>
              <a:satOff val="-12415"/>
              <a:lumOff val="-108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Post Final Draft for public comment</a:t>
          </a:r>
        </a:p>
      </dsp:txBody>
      <dsp:txXfrm rot="-5400000">
        <a:off x="2962656" y="2505457"/>
        <a:ext cx="5248790" cy="335581"/>
      </dsp:txXfrm>
    </dsp:sp>
    <dsp:sp modelId="{B8EC2E80-FCF3-4513-9406-A10463914A96}">
      <dsp:nvSpPr>
        <dsp:cNvPr id="0" name=""/>
        <dsp:cNvSpPr/>
      </dsp:nvSpPr>
      <dsp:spPr>
        <a:xfrm>
          <a:off x="0" y="2440817"/>
          <a:ext cx="2962656" cy="464862"/>
        </a:xfrm>
        <a:prstGeom prst="roundRect">
          <a:avLst/>
        </a:prstGeom>
        <a:solidFill>
          <a:schemeClr val="accent4">
            <a:hueOff val="-1415366"/>
            <a:satOff val="-18203"/>
            <a:lumOff val="-8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August 27</a:t>
          </a:r>
        </a:p>
      </dsp:txBody>
      <dsp:txXfrm>
        <a:off x="22693" y="2463510"/>
        <a:ext cx="2917270" cy="419476"/>
      </dsp:txXfrm>
    </dsp:sp>
    <dsp:sp modelId="{D036DD3C-700F-47B0-A5D6-7E94E05A7B40}">
      <dsp:nvSpPr>
        <dsp:cNvPr id="0" name=""/>
        <dsp:cNvSpPr/>
      </dsp:nvSpPr>
      <dsp:spPr>
        <a:xfrm rot="5400000">
          <a:off x="5410183" y="527881"/>
          <a:ext cx="371889" cy="5266944"/>
        </a:xfrm>
        <a:prstGeom prst="round2SameRect">
          <a:avLst/>
        </a:prstGeom>
        <a:solidFill>
          <a:schemeClr val="accent4">
            <a:tint val="40000"/>
            <a:alpha val="90000"/>
            <a:hueOff val="-2568753"/>
            <a:satOff val="-14898"/>
            <a:lumOff val="-130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568753"/>
              <a:satOff val="-14898"/>
              <a:lumOff val="-13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/>
            <a:t>CARB Board Meeting </a:t>
          </a:r>
        </a:p>
      </dsp:txBody>
      <dsp:txXfrm rot="-5400000">
        <a:off x="2962656" y="2993562"/>
        <a:ext cx="5248790" cy="335581"/>
      </dsp:txXfrm>
    </dsp:sp>
    <dsp:sp modelId="{873E95A0-2499-40AE-B705-C97DFB803290}">
      <dsp:nvSpPr>
        <dsp:cNvPr id="0" name=""/>
        <dsp:cNvSpPr/>
      </dsp:nvSpPr>
      <dsp:spPr>
        <a:xfrm>
          <a:off x="0" y="2928922"/>
          <a:ext cx="2962656" cy="464862"/>
        </a:xfrm>
        <a:prstGeom prst="roundRect">
          <a:avLst/>
        </a:prstGeom>
        <a:solidFill>
          <a:schemeClr val="accent4">
            <a:hueOff val="-1698440"/>
            <a:satOff val="-21844"/>
            <a:lumOff val="-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September 27</a:t>
          </a:r>
        </a:p>
      </dsp:txBody>
      <dsp:txXfrm>
        <a:off x="22693" y="2951615"/>
        <a:ext cx="2917270" cy="419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D1F468-513D-49E8-AFB7-DFB094D8B6D7}">
      <dsp:nvSpPr>
        <dsp:cNvPr id="0" name=""/>
        <dsp:cNvSpPr/>
      </dsp:nvSpPr>
      <dsp:spPr>
        <a:xfrm>
          <a:off x="1576789" y="1490771"/>
          <a:ext cx="1166392" cy="116639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In-Use Locomotives Regulation</a:t>
          </a:r>
        </a:p>
      </dsp:txBody>
      <dsp:txXfrm>
        <a:off x="1747603" y="1661585"/>
        <a:ext cx="824764" cy="824764"/>
      </dsp:txXfrm>
    </dsp:sp>
    <dsp:sp modelId="{4DF26933-FA4B-4C45-B602-3AEE27CD922A}">
      <dsp:nvSpPr>
        <dsp:cNvPr id="0" name=""/>
        <dsp:cNvSpPr/>
      </dsp:nvSpPr>
      <dsp:spPr>
        <a:xfrm rot="11671180">
          <a:off x="538539" y="1619374"/>
          <a:ext cx="1015863" cy="33242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20D27C-4D32-4DEB-A501-93A16578DA78}">
      <dsp:nvSpPr>
        <dsp:cNvPr id="0" name=""/>
        <dsp:cNvSpPr/>
      </dsp:nvSpPr>
      <dsp:spPr>
        <a:xfrm>
          <a:off x="725" y="1215011"/>
          <a:ext cx="1108072" cy="8864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Spending Account</a:t>
          </a:r>
        </a:p>
      </dsp:txBody>
      <dsp:txXfrm>
        <a:off x="26688" y="1240974"/>
        <a:ext cx="1056146" cy="834532"/>
      </dsp:txXfrm>
    </dsp:sp>
    <dsp:sp modelId="{C70FF8FD-EF96-474A-B271-36C4C12BF954}">
      <dsp:nvSpPr>
        <dsp:cNvPr id="0" name=""/>
        <dsp:cNvSpPr/>
      </dsp:nvSpPr>
      <dsp:spPr>
        <a:xfrm rot="14687319">
          <a:off x="1168624" y="871544"/>
          <a:ext cx="1007012" cy="33242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566147"/>
            <a:satOff val="-7281"/>
            <a:lumOff val="-3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1285F-7588-4C27-8AC4-8F5D5EA864D4}">
      <dsp:nvSpPr>
        <dsp:cNvPr id="0" name=""/>
        <dsp:cNvSpPr/>
      </dsp:nvSpPr>
      <dsp:spPr>
        <a:xfrm>
          <a:off x="903621" y="138982"/>
          <a:ext cx="1108072" cy="886458"/>
        </a:xfrm>
        <a:prstGeom prst="roundRect">
          <a:avLst>
            <a:gd name="adj" fmla="val 10000"/>
          </a:avLst>
        </a:prstGeom>
        <a:solidFill>
          <a:schemeClr val="accent4">
            <a:hueOff val="-566147"/>
            <a:satOff val="-7281"/>
            <a:lumOff val="-32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In-Use Operational Requirements</a:t>
          </a:r>
        </a:p>
      </dsp:txBody>
      <dsp:txXfrm>
        <a:off x="929584" y="164945"/>
        <a:ext cx="1056146" cy="834532"/>
      </dsp:txXfrm>
    </dsp:sp>
    <dsp:sp modelId="{6D9A6CD4-385E-4E41-BFF1-B4BB5F83A1CE}">
      <dsp:nvSpPr>
        <dsp:cNvPr id="0" name=""/>
        <dsp:cNvSpPr/>
      </dsp:nvSpPr>
      <dsp:spPr>
        <a:xfrm rot="17712681">
          <a:off x="2144335" y="871544"/>
          <a:ext cx="1007012" cy="33242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132293"/>
            <a:satOff val="-14563"/>
            <a:lumOff val="-6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A4320-85BC-450E-93AE-878CD885114B}">
      <dsp:nvSpPr>
        <dsp:cNvPr id="0" name=""/>
        <dsp:cNvSpPr/>
      </dsp:nvSpPr>
      <dsp:spPr>
        <a:xfrm>
          <a:off x="2308277" y="138982"/>
          <a:ext cx="1108072" cy="886458"/>
        </a:xfrm>
        <a:prstGeom prst="roundRect">
          <a:avLst>
            <a:gd name="adj" fmla="val 10000"/>
          </a:avLst>
        </a:prstGeom>
        <a:solidFill>
          <a:schemeClr val="accent4">
            <a:hueOff val="-1132293"/>
            <a:satOff val="-14563"/>
            <a:lumOff val="-6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Idling Requirement</a:t>
          </a:r>
        </a:p>
      </dsp:txBody>
      <dsp:txXfrm>
        <a:off x="2334240" y="164945"/>
        <a:ext cx="1056146" cy="834532"/>
      </dsp:txXfrm>
    </dsp:sp>
    <dsp:sp modelId="{CA917177-E94C-4D5E-A7AD-474E9E70DE4F}">
      <dsp:nvSpPr>
        <dsp:cNvPr id="0" name=""/>
        <dsp:cNvSpPr/>
      </dsp:nvSpPr>
      <dsp:spPr>
        <a:xfrm rot="20693843">
          <a:off x="2762769" y="1607342"/>
          <a:ext cx="1020794" cy="332421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1698440"/>
            <a:satOff val="-21844"/>
            <a:lumOff val="-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8387F-8299-493B-BAC7-356E9F9988E9}">
      <dsp:nvSpPr>
        <dsp:cNvPr id="0" name=""/>
        <dsp:cNvSpPr/>
      </dsp:nvSpPr>
      <dsp:spPr>
        <a:xfrm>
          <a:off x="3211899" y="1197341"/>
          <a:ext cx="1108072" cy="886458"/>
        </a:xfrm>
        <a:prstGeom prst="roundRect">
          <a:avLst>
            <a:gd name="adj" fmla="val 10000"/>
          </a:avLst>
        </a:prstGeom>
        <a:solidFill>
          <a:schemeClr val="accent4">
            <a:hueOff val="-1698440"/>
            <a:satOff val="-21844"/>
            <a:lumOff val="-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Record keeping and Reporting</a:t>
          </a:r>
        </a:p>
      </dsp:txBody>
      <dsp:txXfrm>
        <a:off x="3237862" y="1223304"/>
        <a:ext cx="1056146" cy="8345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D47AA-035A-4927-9D3B-43E2FC302E0E}">
      <dsp:nvSpPr>
        <dsp:cNvPr id="0" name=""/>
        <dsp:cNvSpPr/>
      </dsp:nvSpPr>
      <dsp:spPr>
        <a:xfrm>
          <a:off x="-135316" y="0"/>
          <a:ext cx="3530995" cy="3530995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D7B063-DD45-4C11-86B7-709E3DAE72CB}">
      <dsp:nvSpPr>
        <dsp:cNvPr id="0" name=""/>
        <dsp:cNvSpPr/>
      </dsp:nvSpPr>
      <dsp:spPr>
        <a:xfrm>
          <a:off x="1642892" y="0"/>
          <a:ext cx="6743501" cy="353099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Air quality concern: Heavy-Duty Trucks </a:t>
          </a:r>
        </a:p>
      </dsp:txBody>
      <dsp:txXfrm>
        <a:off x="1642892" y="0"/>
        <a:ext cx="3371750" cy="1677223"/>
      </dsp:txXfrm>
    </dsp:sp>
    <dsp:sp modelId="{662E2CAD-B9C8-4EED-982E-4F3E68DBC148}">
      <dsp:nvSpPr>
        <dsp:cNvPr id="0" name=""/>
        <dsp:cNvSpPr/>
      </dsp:nvSpPr>
      <dsp:spPr>
        <a:xfrm>
          <a:off x="804281" y="1677223"/>
          <a:ext cx="1677223" cy="1677223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1698440"/>
            <a:satOff val="-21844"/>
            <a:lumOff val="-9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555641-C1A8-41E2-B15E-B76421E6B48E}">
      <dsp:nvSpPr>
        <dsp:cNvPr id="0" name=""/>
        <dsp:cNvSpPr/>
      </dsp:nvSpPr>
      <dsp:spPr>
        <a:xfrm>
          <a:off x="1642892" y="1677223"/>
          <a:ext cx="6743501" cy="167722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698440"/>
              <a:satOff val="-21844"/>
              <a:lumOff val="-9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Pilot Study Objectives:</a:t>
          </a:r>
        </a:p>
      </dsp:txBody>
      <dsp:txXfrm>
        <a:off x="1642892" y="1677223"/>
        <a:ext cx="3371750" cy="1677223"/>
      </dsp:txXfrm>
    </dsp:sp>
    <dsp:sp modelId="{D5C7B447-F6CB-49D7-9FCD-6A3AA2BFE677}">
      <dsp:nvSpPr>
        <dsp:cNvPr id="0" name=""/>
        <dsp:cNvSpPr/>
      </dsp:nvSpPr>
      <dsp:spPr>
        <a:xfrm>
          <a:off x="5014643" y="0"/>
          <a:ext cx="3371750" cy="167722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600" kern="1200" dirty="0"/>
            <a:t>Heavy-duty trucks identified as an air quality priority by Community Steering Committee (CSC) </a:t>
          </a:r>
        </a:p>
      </dsp:txBody>
      <dsp:txXfrm>
        <a:off x="5014643" y="0"/>
        <a:ext cx="3371750" cy="1677223"/>
      </dsp:txXfrm>
    </dsp:sp>
    <dsp:sp modelId="{B9E35C87-6AA0-4457-97DF-CD9D8B17FA1C}">
      <dsp:nvSpPr>
        <dsp:cNvPr id="0" name=""/>
        <dsp:cNvSpPr/>
      </dsp:nvSpPr>
      <dsp:spPr>
        <a:xfrm>
          <a:off x="4507110" y="1689919"/>
          <a:ext cx="3862172" cy="1677223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/>
            <a:t>Collect heavy-duty vehicle information and assess ability to achieve desired CERP actions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/>
            <a:t>Identify older trucks to target incentive funds and truck route planning</a:t>
          </a: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400" kern="1200" dirty="0"/>
            <a:t>Determine if PEAQS/ALPR data is a viable path to screen trucks for incentive eligibility</a:t>
          </a:r>
        </a:p>
      </dsp:txBody>
      <dsp:txXfrm>
        <a:off x="4507110" y="1689919"/>
        <a:ext cx="3862172" cy="16772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5-18T22:16:18.1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venir LT Std 55 Roman" panose="020B05030202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venir LT Std 55 Roman" panose="020B0503020203020204" pitchFamily="34" charset="77"/>
              </a:defRPr>
            </a:lvl1pPr>
          </a:lstStyle>
          <a:p>
            <a:fld id="{77536EED-3C72-5A4E-BE7C-799219F4437D}" type="datetimeFigureOut">
              <a:rPr lang="en-US" smtClean="0"/>
              <a:pPr/>
              <a:t>5/22/2023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venir LT Std 55 Roman" panose="020B05030202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venir LT Std 55 Roman" panose="020B0503020203020204" pitchFamily="34" charset="77"/>
              </a:defRPr>
            </a:lvl1pPr>
          </a:lstStyle>
          <a:p>
            <a:fld id="{08E66FEF-D4B4-F740-AC5D-14EE8AFA3E3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665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venir LT Std 55 Roman" panose="020B0503020203020204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venir LT Std 55 Roman" panose="020B0503020203020204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venir LT Std 55 Roman" panose="020B0503020203020204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venir LT Std 55 Roman" panose="020B0503020203020204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venir LT Std 55 Roman" panose="020B0503020203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sz="1800" dirty="0">
              <a:effectLst/>
              <a:latin typeface="Avenir LT Std 55 Roman" panose="020B0503020203020204" pitchFamily="34" charset="0"/>
              <a:ea typeface="Arial Unicode M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60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513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9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313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30CBB4-CD7B-4886-9EA1-5942D4D0E6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25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79388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5098" y="3398601"/>
            <a:ext cx="6566170" cy="3600450"/>
          </a:xfrm>
        </p:spPr>
        <p:txBody>
          <a:bodyPr/>
          <a:lstStyle/>
          <a:p>
            <a:pPr marL="171450" indent="-171450" algn="l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864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 short video by CARB that explains the PEAQS device, which I keep mentioning. 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r>
              <a:rPr lang="en-US" dirty="0"/>
              <a:t>[https://www.youtube.com/watch?v=5kdsRR7_VVE]</a:t>
            </a:r>
          </a:p>
          <a:p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0B2269-892B-4712-AB54-70A606FA0F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3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97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62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68B8F-43B3-493B-B96A-13249CFC67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03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368B8F-43B3-493B-B96A-13249CFC676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35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3294">
              <a:defRPr/>
            </a:pPr>
            <a:fld id="{EC420D10-7B71-034E-B445-D78E7E4E8CA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3294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00499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3D38-F770-4E89-A6C1-DD92CA939E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15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AED5C4-F82A-48F5-9DF8-6758DCE1DE43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01/23/2020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22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5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96770" y="4620577"/>
            <a:ext cx="6817488" cy="4361377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420D10-7B71-034E-B445-D78E7E4E8CA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64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143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16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66FEF-D4B4-F740-AC5D-14EE8AFA3E3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055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A5CE73-C16A-497A-A375-9E31E2061E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99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142356"/>
            <a:ext cx="7772400" cy="4675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77353"/>
            <a:ext cx="6400800" cy="6745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6DB5C-6354-D34D-9E27-92EEE4353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CARB Logo">
            <a:extLst>
              <a:ext uri="{FF2B5EF4-FFF2-40B4-BE49-F238E27FC236}">
                <a16:creationId xmlns:a16="http://schemas.microsoft.com/office/drawing/2014/main" id="{717AB04A-5277-9249-9AED-73F3AC2EF5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31" y="518251"/>
            <a:ext cx="2526412" cy="1892372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CE6421C-6066-3D44-BBA1-C0A15C87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200" b="0" i="0">
                <a:solidFill>
                  <a:schemeClr val="tx1"/>
                </a:solidFill>
                <a:latin typeface="Avenir LT Std 55 Roman" panose="020B05030202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3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4092A-33D1-9E4B-9175-E94832D09C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3DC27-4D52-A445-97CF-B2FE3CF5D0B1}"/>
              </a:ext>
            </a:extLst>
          </p:cNvPr>
          <p:cNvSpPr txBox="1"/>
          <p:nvPr userDrawn="1"/>
        </p:nvSpPr>
        <p:spPr>
          <a:xfrm>
            <a:off x="1092337" y="5006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0" i="0" dirty="0">
              <a:latin typeface="Avenir LT Std 55 Roman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358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618806"/>
            <a:ext cx="7772400" cy="1021556"/>
          </a:xfrm>
        </p:spPr>
        <p:txBody>
          <a:bodyPr anchor="t"/>
          <a:lstStyle>
            <a:lvl1pPr algn="l">
              <a:defRPr sz="36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493665"/>
            <a:ext cx="7772400" cy="1125140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4A3A3-0B33-5E41-B294-F338F12F60A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7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C597A-48A4-B948-8348-3672ADEFE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6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0" i="0">
                <a:latin typeface="Avenir LT Std 55 Roman" panose="020B0503020203020204" pitchFamily="34" charset="77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0" i="0">
                <a:latin typeface="Avenir LT Std 55 Roman" panose="020B0503020203020204" pitchFamily="34" charset="77"/>
              </a:defRPr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33F43-ECB7-FD4D-AE74-E0D8E9A46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7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3A988-54F4-7B49-B2A4-325D5459A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3727B-994C-6A4C-B1E5-6FFCE65C5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200" b="0" i="0">
                <a:latin typeface="Avenir LT Std 55 Roman" panose="020B05030202030202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6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F168D-2F4E-7642-8B2C-19A54DE0D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2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60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30FC-1EE3-7E44-82DE-23FAA9444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37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1B045A-0173-084C-A58F-DBE278FCDBF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06681" y="4678092"/>
            <a:ext cx="1472286" cy="44168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8856" y="4767264"/>
            <a:ext cx="9179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0" i="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</a:lstStyle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342892" rtl="0" eaLnBrk="1" fontAlgn="base" hangingPunct="1">
        <a:spcBef>
          <a:spcPct val="0"/>
        </a:spcBef>
        <a:spcAft>
          <a:spcPct val="0"/>
        </a:spcAft>
        <a:defRPr sz="3600" b="1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ＭＳ Ｐゴシック" charset="0"/>
        </a:defRPr>
      </a:lvl1pPr>
      <a:lvl2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2pPr>
      <a:lvl3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3pPr>
      <a:lvl4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4pPr>
      <a:lvl5pPr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5pPr>
      <a:lvl6pPr marL="342892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6pPr>
      <a:lvl7pPr marL="685783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7pPr>
      <a:lvl8pPr marL="1028675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8pPr>
      <a:lvl9pPr marL="1371566" algn="ctr" defTabSz="342892" rtl="0" eaLnBrk="1" fontAlgn="base" hangingPunct="1">
        <a:spcBef>
          <a:spcPct val="0"/>
        </a:spcBef>
        <a:spcAft>
          <a:spcPct val="0"/>
        </a:spcAft>
        <a:defRPr sz="3300">
          <a:solidFill>
            <a:srgbClr val="404040"/>
          </a:solidFill>
          <a:latin typeface="Franklin Gothic Medium" charset="0"/>
          <a:ea typeface="ＭＳ Ｐゴシック" charset="0"/>
          <a:cs typeface="ＭＳ Ｐゴシック" charset="0"/>
        </a:defRPr>
      </a:lvl9pPr>
    </p:titleStyle>
    <p:bodyStyle>
      <a:lvl1pPr marL="257168" indent="-25716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b="0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ＭＳ Ｐゴシック" charset="0"/>
        </a:defRPr>
      </a:lvl1pPr>
      <a:lvl2pPr marL="557199" indent="-214308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0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+mn-cs"/>
        </a:defRPr>
      </a:lvl2pPr>
      <a:lvl3pPr marL="857228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b="0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+mn-cs"/>
        </a:defRPr>
      </a:lvl3pPr>
      <a:lvl4pPr marL="1200120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b="0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+mn-cs"/>
        </a:defRPr>
      </a:lvl4pPr>
      <a:lvl5pPr marL="1543012" indent="-171446" algn="l" defTabSz="342892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b="0" i="0" kern="1200">
          <a:solidFill>
            <a:schemeClr val="tx1"/>
          </a:solidFill>
          <a:latin typeface="Avenir LT Std 55 Roman" panose="020B0503020203020204" pitchFamily="34" charset="77"/>
          <a:ea typeface="ＭＳ Ｐゴシック" charset="0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2.arb.ca.gov/our-work/programs/advanced-clean-cars-program/advanced-clean-cars-ii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hyperlink" Target="https://ww2.arb.ca.gov/our-work/programs/reducing-rail-emissions-california" TargetMode="External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5.emf"/><Relationship Id="rId10" Type="http://schemas.microsoft.com/office/2007/relationships/diagramDrawing" Target="../diagrams/drawing3.xml"/><Relationship Id="rId4" Type="http://schemas.openxmlformats.org/officeDocument/2006/relationships/image" Target="../media/image24.emf"/><Relationship Id="rId9" Type="http://schemas.openxmlformats.org/officeDocument/2006/relationships/diagramColors" Target="../diagrams/colors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hyperlink" Target="https://webmaps.arb.ca.gov/edvs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5kdsRR7_VVE?feature=oembed" TargetMode="Externa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2.arb.ca.gov/environmental-complaint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Adrianna.Hernandez@arb.ca.gov" TargetMode="External"/><Relationship Id="rId5" Type="http://schemas.openxmlformats.org/officeDocument/2006/relationships/hyperlink" Target="mailto:CommunityAir@arb.ca.gov" TargetMode="External"/><Relationship Id="rId4" Type="http://schemas.openxmlformats.org/officeDocument/2006/relationships/hyperlink" Target="https://calepa.ca.gov/enforcement/complain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2.arb.ca.gov/our-work/programs/advanced-clean-fleets" TargetMode="Externa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553" y="2711798"/>
            <a:ext cx="8508442" cy="1527349"/>
          </a:xfrm>
        </p:spPr>
        <p:txBody>
          <a:bodyPr/>
          <a:lstStyle/>
          <a:p>
            <a:r>
              <a:rPr lang="en-US" sz="3200" dirty="0"/>
              <a:t>Community Air Protection Program in the AB 617 East Los Angeles, Boyle Heights, West Commerce Community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2374" y="4360157"/>
            <a:ext cx="6400800" cy="674521"/>
          </a:xfrm>
        </p:spPr>
        <p:txBody>
          <a:bodyPr anchor="ctr"/>
          <a:lstStyle/>
          <a:p>
            <a:r>
              <a:rPr lang="en-US" dirty="0"/>
              <a:t>May 20, 2023</a:t>
            </a:r>
          </a:p>
        </p:txBody>
      </p:sp>
    </p:spTree>
    <p:extLst>
      <p:ext uri="{BB962C8B-B14F-4D97-AF65-F5344CB8AC3E}">
        <p14:creationId xmlns:p14="http://schemas.microsoft.com/office/powerpoint/2010/main" val="19155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6DF4-A027-67D4-A716-94A7AA7DC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Clean Cars 2 Regulation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603BDF-DE9B-1994-1771-5F95952B3F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94092A-33D1-9E4B-9175-E94832D09C4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4DF6B00-BCE2-F4BF-54CE-963B154CA71C}"/>
              </a:ext>
            </a:extLst>
          </p:cNvPr>
          <p:cNvSpPr txBox="1">
            <a:spLocks/>
          </p:cNvSpPr>
          <p:nvPr/>
        </p:nvSpPr>
        <p:spPr>
          <a:xfrm>
            <a:off x="457200" y="1081429"/>
            <a:ext cx="3357385" cy="321631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b="1" dirty="0">
                <a:solidFill>
                  <a:schemeClr val="accent3"/>
                </a:solidFill>
              </a:rPr>
              <a:t>What is it?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Smog-forming emissions standards for gas cars and trucks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Increasing zero emission sales requirements to 100% by 2035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Assurance measures for ZEVs that help protect consumers</a:t>
            </a:r>
            <a:endParaRPr lang="en-US" sz="1800" dirty="0">
              <a:effectLst/>
              <a:ea typeface="Calibri" panose="020F050202020403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700" b="1" dirty="0">
                <a:solidFill>
                  <a:schemeClr val="accent3"/>
                </a:solidFill>
              </a:rPr>
              <a:t>Who is regulated?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ea typeface="Times New Roman" panose="02020603050405020304" pitchFamily="18" charset="0"/>
              </a:rPr>
              <a:t>Manufacturers who sell new vehicles in California</a:t>
            </a:r>
            <a:endParaRPr lang="en-US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DECC74-9CED-14B4-3F93-F2E9D4303529}"/>
              </a:ext>
            </a:extLst>
          </p:cNvPr>
          <p:cNvSpPr txBox="1">
            <a:spLocks/>
          </p:cNvSpPr>
          <p:nvPr/>
        </p:nvSpPr>
        <p:spPr>
          <a:xfrm>
            <a:off x="3814585" y="1063229"/>
            <a:ext cx="3628032" cy="361297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accent3"/>
                </a:solidFill>
              </a:rPr>
              <a:t>What are the requirements</a:t>
            </a:r>
          </a:p>
          <a:p>
            <a:pPr>
              <a:spcBef>
                <a:spcPts val="600"/>
              </a:spcBef>
            </a:pPr>
            <a:r>
              <a:rPr lang="en-US" sz="1400" b="0" i="0" dirty="0">
                <a:solidFill>
                  <a:srgbClr val="2D333D"/>
                </a:solidFill>
                <a:effectLst/>
              </a:rPr>
              <a:t>By 2035 all new passenger cars, trucks and SUVs sold in California will be zero emissions.</a:t>
            </a:r>
            <a:endParaRPr lang="en-US" sz="1400" b="1" dirty="0">
              <a:solidFill>
                <a:schemeClr val="accent3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1400" b="0" i="0" dirty="0">
              <a:solidFill>
                <a:srgbClr val="2D333D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FFAE0-9877-0783-9F12-59C32C4A0602}"/>
              </a:ext>
            </a:extLst>
          </p:cNvPr>
          <p:cNvSpPr txBox="1"/>
          <p:nvPr/>
        </p:nvSpPr>
        <p:spPr>
          <a:xfrm>
            <a:off x="1986300" y="4614355"/>
            <a:ext cx="651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Regulation: </a:t>
            </a:r>
            <a:r>
              <a:rPr lang="en-US" sz="1200" dirty="0">
                <a:hlinkClick r:id="rId3"/>
              </a:rPr>
              <a:t>https://ww2.arb.ca.gov/our-work/programs/advanced-clean-cars-program/advanced-clean-cars-ii</a:t>
            </a:r>
            <a:endParaRPr lang="en-US" sz="1200" dirty="0"/>
          </a:p>
        </p:txBody>
      </p:sp>
      <p:pic>
        <p:nvPicPr>
          <p:cNvPr id="1028" name="Picture 4" descr="ZEV Stringency Curve">
            <a:extLst>
              <a:ext uri="{FF2B5EF4-FFF2-40B4-BE49-F238E27FC236}">
                <a16:creationId xmlns:a16="http://schemas.microsoft.com/office/drawing/2014/main" id="{20930869-388C-43D9-9C16-DA58A913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42" y="2177143"/>
            <a:ext cx="4266913" cy="24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828" y="205979"/>
            <a:ext cx="8606446" cy="857250"/>
          </a:xfrm>
        </p:spPr>
        <p:txBody>
          <a:bodyPr/>
          <a:lstStyle/>
          <a:p>
            <a:pPr algn="ctr"/>
            <a:r>
              <a:rPr lang="en-US" sz="3400" b="1" dirty="0"/>
              <a:t>In-Use Locomotive Regulation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768857" y="4767264"/>
            <a:ext cx="9179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0" i="0" kern="1200" smtClean="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0735232-A28F-447C-BDB1-5C6636F2D63C}"/>
              </a:ext>
            </a:extLst>
          </p:cNvPr>
          <p:cNvSpPr txBox="1">
            <a:spLocks/>
          </p:cNvSpPr>
          <p:nvPr/>
        </p:nvSpPr>
        <p:spPr>
          <a:xfrm>
            <a:off x="422412" y="1157630"/>
            <a:ext cx="4364110" cy="370203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What is it? </a:t>
            </a:r>
          </a:p>
          <a:p>
            <a:r>
              <a:rPr lang="en-US" sz="1600" dirty="0"/>
              <a:t>The regulation is comprehensive plan to reduce emissions from diesel-powered locomotives and increase the use of zero emissions technology.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How would they be regulated?</a:t>
            </a:r>
          </a:p>
          <a:p>
            <a:r>
              <a:rPr lang="en-US" sz="1600" dirty="0"/>
              <a:t>Starting in 2024 – limits on idling, new reporting requirements, and spending accounts for new equipment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Starting in 2030 – in-use operational requirements for locomotives, new engines require ZE configuration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3" name="AutoShape 2" descr="data:image/png;base64,%20iVBORw0KGgoAAAANSUhEUgAAASkAAAC/CAYAAACi0SpoAAAAAXNSR0IArs4c6QAAAARnQU1BAACxjwv8YQUAAAAJcEhZcwAADsMAAA7DAcdvqGQAAKFSSURBVHhe7f0HgBzHeSYMvzM9eWc2Z+RMAmDOQaJoJVvBsi2fpd8625/vHM5yDrr7fGd/ktM5nGQ5n+UgW8GyFSlbokQFilHMIEEQiQgEsAA258n5f563umZ6B7sASJEARfazW9PVlbvC0+9bXV0tPnz48OHDhw8fPnz48OHDhw8fPnz48OHDhw8fPnz48OHDhw8fPnz48OHDhw8fPnz48OHDhw8fPnz48OHDhw8fPnz48OHDhw8fPnz48OHDhw8fPnz48OHDhw8fPnz48OHDhw8fPnz48OHDhw8fPnz48OHDhw8fPnz48OHDhw8fPnz48OHDhw8fPnz48OHDhw8fPnz48OHjuwMB9+jDx6sO9Xo9cO/x49HBQjKczZaq11wzXAgEAjXX28fLBD5J+fiuB8nGtZ4BkE7dtZ6BE1PZ4Uwh/8PZdG774uzsVDQU/OKtN1z2DOKU3CA+XgbwScrHyxpeAjp8+HBkVrqjIrN63lGt1p1ksqNaqw3WCkFHwnQNqZ/gJBWP15MdifGuuMwenpkJ0rULCYZCvU42XNpQzeR+Mlco/+Ls/IIszM/Vw8H66c725B8U0vWvDAxEJrZu3VrUpHxcVPgk5eOiYAXpJ7hrdDTaHo2GZmdnpTeVihVy5fXVaiBYCwadcLi2s14NXVmv1VQ6coJSq9fKl9WdwPZ6LRBxgsG6BBypSVDAWIFoyJF4NPJ0JBbZX5NKtVwsM89aMBDoQAmur9UqW/PpRamXS5LNF6SEVOcy2SoK92giEv1YKVu5Ox4vj95888155ufj4sAnKR8vCVpJ6OmnxxOVVDTUBftUdbre7iQGK7V8j5F8wgLeqYFkOgOh4FUBCW6s1cpgovpgMBB8LSyQggIBx5H2cChOG+IgFByqtSoyo28QedZoYXYSjURAPmWJhEMSi0XgUiejIZ8awomUQUylUk4KuUWpFQsSD4c1jRyYaiadlvl0XpyAPNmeSHzMiYa+HpWekWuuGc6fTX308dLAJykfzxsrSUGHD8+0Ob3BwOICaKS6uClQd6CaiVTBNFKtvt4JhIcgECFkNVivV65FOpsg+pBj8BuoB+uBSDgcjocjUbiBdAIhRAMJEUHV1gRSFMiE2SOGxoXcpLRB+QmpabC6REBg5JNqpSyQnMTBuRIUfINBEBwiVcpVyWayMj09Lfl8Rrq72gX5g9Ri8BOZX8iAsHISDAf2JiLhT4Zr1TsXFjoPv+Utvhp4IeGTlI8z0EpCh+v1iHPsWCwer0ZKkUhfMRvoQZhauVKBb9wECoaSYIC3gEtigVo9Xg1U3wDGaCMp1Gv1YDwSSQSDoWANLKKcRTkJIg3tJA0LI6aAbOAeqIFMeBoguRg6qweqGl5pCvEp1xg/qn+GtpCfHmtBaG4gLzIX/1BIJapatSahEOzVuuSzRZldzEmmUACRIV6lKN0dMZgOKZcqkilVZS6dhTpYlEql/gzS/WBHKvRobNWqk9euWpVj8Xy8tPBJ6lWIVhI6ePBgMhYbpA5FtateCdaGy7UsVDENW3dC4UudoFwNYaQbctGVYIrV5XIAQ52DntEwuAOBUDyeSGDcgywcKVdAJpBglGyQGzUxgnZSTxDEw6f9VL2MO86NBf+GdEgrPDIO0VC01OKeIAGSHcG8UDY9p6lJRUOp9FY3ZEiSqlYrKjFV6xUpQiWcmUnL2Oi01OEegY4HTREaaEDaUinpbYsiXkjylbqkQWhzC/NlqKWHIV39ddQJ3NtX6Th56a2XprUAPl4SuM3v45UEDNBGu957773O+vVXJjFAAws47+yQQH5xcXOlTFWsggEbCIad8OsDweAgw0OYCFYCch2UoY0c6rUa2CccjsZi8TA1r4b2JSHTechR4AaMfZyDEsAoSk61CrwM4ZAuqKLR30zp8MjITfDUhGEc48I5pCVoOeVVWoJi/kGqhIhsSUoZCoHUXdNFSVCuKkwoFEL6dSkjj2wmL5Pj03Li2IicOnlcrrr6SnFiUYQTiUItTCZikkzGJRLmHFhNFjM5mZtPV51A8FjIcT5SquU/V1+VH3vL1rf4auBLgJau4uPlDi8BWXBBYjTrJJIYdYG4Q0JaryMeCDq1DhDKm8UJRTkHI8FqAuPu9QFxIPXgHOJQIp6IB4NhV4kKSoVSCAc4Til9cMBzQNOXqcIJJGTIhgRED5WESDIkBIR1zGy3RjAkRdJgQJMuUzMpNqH8BVcDnWGCsed0WcpSzIHlUjuOJEcU2MRheVk0SFBaaLrBQUkKTAvedaW7mhRKNZmcnpapmRmVtEhqPAYgQQVDjoRYM/WyxCNB6WhPSCwKUQvXksnmZXpusVKp1R4PhyOfqucq31hcDI78yI/cXNDL9vGiYGkv8XHR4SWhD3zgA4Hve897kslYf0hkkQOyHgoEVkEAUlWMM0J1idXDdWdrPVS/PlCvOlBmVjsB50Ykgn8MXCcYisba4nxqX69h5JBIODg5iGnX0cTxZCnDHeAeQqDdGAvGRSwYxtcZH1XrOLirsriQhqrU7ko2TI6loYX5Mz7PNSElJmNtjmnXS1Bc9ScBWVg/BdiWfuoPMmJZCA1NJ70GXothDJWkQFBV6KThcEzjBaSs9TKfzsrIqQkpVsqar2HiAAgKKVCxxbWQrIJSlUQ8IomoI9FYGOEikitWuc6qWiqUng6HQ58OB8P3daXaT1Wr6clrr722zOL4eOFY0uY+XnpgYDTqnKpY36ZN7RgAAXAQJ3ODxUhpi9QdzooI54gxWF4Pf6hipIIaRqJcC7LaYMYdRlDNCYRC4Ug0lgjXSAIcmtR9MAA576NwJ5LtIOZAM4NXh7NCB7KKFozHsE0/001IaPjlvI/GhNFwPKcL531qENgCMjkxLu1dffBzVBJTKczNmzCk4cmbVpKox41QkgO8JEXYc/q3+hHWrUFSbt5KMZWalDn3BHWO2QVQZhJ4vlCQ8ckZmZqDUgwJSsODBDnBTuhTRoSntEY3ph1ygpJq46LRiM7D5QplmZ/P1HG9M/F44gEJOJ+KxuXBG3buHNdEfLwgNHuOjxcFXhJ6+GQ91hlMJ2jnhHS5OtceqlTWg47Y03GHrncGg86bguFQhLyCoZvAAP4eqZcTFDlq9WAwHo/FGqoYCKECFU1VEQwW8zQL7i4pEYY+jHpFJysBkd0IDYXBp3BJjE+7mJ6mhRBmkNNu4hB24Gs4Si0kCCUpunL2icaQ1PTkpLR3dsOPywBMOjwwDZsOJRUj1bG8BtarATo0i4A0WknJ2K2bITUTwbghbb1W48ayVCpVKZcrEqbKRjeQFN1LkIZmFxZldGJaClCLuWSBcTnpbsrO0EgPx2rNCEckYE7JhRAumQhJsg1k5YQkX6xLtlBBPuUMSvQf9XLl/6a6uk7PJoKjb/FXsT9veLqAj/MBOn+jztC564dqtWhp/6m2UJcTTFTbatlSYZU49d5qoIIhFdweDISuIinV6lWELq9Gx7+BMRmf9+kYWIgDoK4LFDEIyxz4hjzopNINA6i4YQaJubcD8OM9nWQFqoGfCUMCaILxcVApS8+ET+AIG8oMaBIJZQ0GdwN44V62IR0D2o0zKZBCH2wo89zMNNS9DneAN8MzH5s23WkoZVnoJfJoDoaMecZ/NzxhSan1SGmmEVmdGrmZOsF/uVRWqSga1SVcCkM8IgvZnExOz0H1yxnCQzuEINTa9M3NwSRVRYQKVENeN92cIJ8YisTiUWlraxOo3FItlySfK9QXC8VFuD+JtvqoUwh/+XWvu3IR12Ia2cc5ger10Qp0Sq2Xe+8VJ7HlQEdHoEPPC/l8MBQIbw04TpSSUM1xqsFcfRP681UBJ5Cs1yror/Wr6oHgRko34XA4Eo7GwlwUrfM16OsmaVd6wOjgHI6hDzYGjpQs4E47/4zqxfgMAVpDEB24SkSuaqfQAABimeRgIykxvqE15k/HmiZmCIngIDQEQCLgLwJpIjZNL0w4pqxniIDr1YHOuBCkZG5+VuJtKR3ollgIO9gVcHarogGm4YUNzzRWTMeFqavWMObcutZRZ5SiSFKxGFeuM12EQ8XUQXBZqGvTMwsyM6fzf0YKg9TIpByodiwrJaw6pFkuYzALTekfgL0slXJRwhFHUqm4RJ2AJGNhCaOfFBFmMZ2RQqGYhor4L7VC+XORYGnvpZdeml7lr7U6J5qt+ioCOrDnuu91Dh++LBEMlmOqkoUKiXIwvCkYgIpVrrUHnfqb0RGjtRo6tFONoZveDqWhLRAIoes5HAmJcDSO8YhzpErSoVE0pCBzSqj6pQOIROSew0KJiKAKRagfPHSFNXxtEsbfhKEPYxJMTdUneCnJuKDNkpRKUDA1nZNCTDeYlwAISxZL3bVExqrwCgKoCV3RDcLFNWcyC5JIJNXNQiejPSCJaNnM6Yog8bjFOSuYjlcqY/qoDVgY39Q1WFPKIJMqVL5oFE2pMOH4W6kFZWYhI9OzC1IsFpWkOKluyVbrA9dn2pjrrXALALk5aHsH7rNTk5AkA9Lb3y2ZxbT09faiUBVJJaEGhhxIXjUQYaGeTWfmkeo3kNqjyfbo1269/vpnkTafg/hYBtp2r0R4iejwTD2Vm5/QXhmL12rFfH4oUAsPOjWnVgvWO51A8EoJhNZDgId8Xx/AYL85UINsBFrCYIsyKRICj/VKRQe9SjvMgY/xtYujQ+vAgwqmORs3WvXxPAeQntBPf/CLdFVyapIQh76JTzBNHWouFSFF5KvGPecgdG0wxt4Yqw22cWUmDcs0DcHYNCwZmeCuq+u2FCYXYzOvmDTBOgERQpooFHISj0Pl8ZIU83XtK0FTbwm0fDlWBtvAgperpVQnUr0hKU6cR/nqDdsLhnnUITGVBdJUvgRpal4yeah8jKN1hzAkLKZNqUvjQXpCd2FNOqGwRCAxqbSFC5idmQRJzcua4WHJQYJKdiaRR13a4hGJgxxJcGmolvML85KIxR+rVMt/EpHqvW94wxtmUZaWGvDx/HrAywnoJbY1P4sRsvHZ0S4+HXOdxKlkt9TDgQTIJiih+C3BgLOO4au1MvSuyk50v60B3P8oAoVD4agTivD1eDPQ0Il1vgfnNdoBlXSshAQoAVmy4jmOxka1w4Ro/tLH+Ne5nwgLYjxwGUaSah2dHFJNGPqhG1MxCRhoOTx2ltRIWHTwpOmSGeGxAkh7iQPiaDymS3fXzzP41RWFrjGcG5eD1sF5qVSQUjEviXgKFG+ugYPaSlI2FfdUwWQ05AqEZIlKSeI8YMOxaA2Sgp0kxbVi5UpZQlEz11Rl/YNpyiggOEcq9ZDMQwrKZLN6AzE0i7pAGWxbM3kuY6BExiUNKsE6IS0/F6A6ILS2qCPp2RkZHxuXtVu2QoqqgMSgDkOKTcVjUDf5fmIdUmda8vl8oS3e9pcRJ/bnN9981WnN0kcDy/eKlwHQgGbMAVysGFmItQeDOZS3TSLOTCwcS26B2K19CMMjVpHIm9GRkjyH6B0OBKqvQZ/h9kFBiPYRJxQ1t3qAJMT3tgLKJsiJkzXsrI3hbY4Ow7NHohfzrqoLFQkTSDsxwbkOdeIpg7v+hsSMnWCnBIWZAWmhkpQnkAdGALL+TJxHGJcYzgtKOC7ceF6V0gDl9wSzFW+KtaS0S6AkRWi6TMMQQAmS1NlIqpkv7HCw5yvWg+t+viRFMCyL1ZSkcCVoJ0NSVYlEw6oelkFMpVJVCnlIgMWyjM/Oi4SjyNOsqWcHU3JCGdQwXfyRpDi/xcWhLB6f6vFK+D4jH3iEwUjqDlMoFKQCMmN8SpcO4nOuMRYJSnsqqQtGq1AvIbW9r1SIfuRW/zWbJTCtf5Fx6NChaAV6VaXYEarVJ+rVSmUQAvmw641SRtaEasFbQRKcHsDgLXejh70GHRE9Af7BoBONt+vjGtuR+FidqpiqJTjnaxqUMWBVsAPZzq/Qc7czuk6GhJphvOGXxAXM+dJBpIVtgR1oNr6WzZuuPa7gT7SenwEPiS0XvxX0d+nE/DbKyN+VSMpeq0mb0gSlwiIkqXK5AJJqQ0wTl+lbQmeiJoanjPzDqSknw5HKcW6zQNil12Ds3jmoBuDGPw2Df5IUg5lcA1Iq26d7ukOeLhXYe+Cw5CE5lXJZ+egnPyEbtu+Qtes2yXBfv3S1d0t3dydCUo2HJIvr4C3MXFNVn/Axv2DIrMGqoN+FwyGok0gfF8CniTWSGQpBNY+v45RKJaTF8jCtunR3JKQ7GUPatY86Ev9/r75665QWzofCtPZFwlPHxtY75fK6fEW2oEGvDNaDXXXz5vqlaMRL0MkxXqCoQSGLxVJhfbtdn7jU0Tm4wyuIiH2RvblWVnKig3Zw7eEIj18ctFMt7ejGrQl25uUG9LniNc+9zmemY9AkgDP91W3ZMhis5H4GnidJccA0xFbg3CRl6hYhXMMsmQJICqoe92qKxyEh2LhMSMuhJ+rEc6bBotqcTZsxLTflGnsAXVxS0Djqo7/VANRvWgDrQ9hFqUyOxiTB25VIEWUjSUWiUeHswPzkjHz8U5+U8Ylx3fwuPzeDCCWog1Fp7xqS/k1XyzU33CThCNU584CAaXLZRx0kpSTEciHzEuIXuIdVLCJJkI6qg6WK1Dl3pWWiFM899SiJmcl3El0UafekYqi34t/XS8H/9Za3vNYnKQ9su15wHB1PDyymF/+4XKm9HZ2yC52GghIKxMbH/QWNZwrHDsq7JskLdywQlRFQKDK7F4BGd1QlA+igo0G7ZiMNnfS2Z2a0nAE6e/2aA9wMkuUIZqndHptuZ8NyaXpjLud/PmjIRW7cVnjToo01sxJM2GY5DGinMX5EK0m1xUhSbj724B4JJkcV0Jtqo1zWEac2SrMujIuSD855ZoIj98YJewrDGAfjz/LVlUgqUMmi0TjiB2VhcVHGRkflsSce00WoP/bud0pUipJLp2V6sSgzlXYZGZuUtvY26e3rk86ODqhpkJLQP2sgJNCNcOO9MtTIItTGbKHI9wKgxiUkjDzzmRx+a5KCWldGeBKTvRYSFQ3LGALhFnKZr4Qj9ff+5x/+4RNaZB8K2wcuOPYdn/gx3IH+CAr8MMVffT6u69tIPtDdcQtlt2K/5dwM3czcEe046JGUZhrczN8Yd0I7QuPqTASecl6pMRiWAF2YYZgm47oJ2XOCTt64rXYT33Vw4Q1D2LNmmibPVpzLX+GWEQHM0YU3rhfNUG5lAXbpw3IwyTTDNsG6YlvZFDEMXSnIkFQFklTCQ1LwozcSpAuNKZrNG3WHX9NCBsyV80IWvCb7VNKAZTApWGPVPy8t6RmiaZ3gn+oel5M4wYgcPX5Cntj9pBw5cECmpqelDLK5+TW3yk03Xi/97V2SmV+Ubz7wqNx5112SSMVlzbr1snHzFlm1apUk2lISB9HFIo5U6hUpFKqSy1Ukm83L6dETMjc7Lv093TI5Pi7tyQ657XWvVZIiQbJdrCEqKE+1lJV8erbUnmz7L8N9HZ+//fbbC+rpw314cRHw3l/+9aur5cIboKKlHKhqoUAF0lBVnxBxYtF0MPQuNibnAaro4HqrZGeFM6zaBdGP3RumnmvHdg3oDi5GOuMk+YqDHaCf9Tb2prFodW8lEGv1hmnFmS5NLE1rBTvyDOKC6cJf80e7x6Ai1LS4N0gdhjVj6vhcODOMuTZ7NHZuYUJJuAT1h27hcESlK/Vk7mpnuyBXGv6hkHzoYN2ZF8unZcM5KYnEo21NAz/zfqK7MBZx+XSOfsyfds59MQ7kHL3vlSt1qcDCq2C+FZwXCyXuoSX/8smPy54nH5VKOSe1SgEEMy9PPLVbjp4YlcuuuEZ6OjtkZnJUZqdOgXBSkHTm5ciz+ziHKjOz01KqQCpDflxfxY1pSuUafgMyOXJcHrj7Thkfe07yuYxcfsVV0t7eAamJk+y8TpSF16UGJAW1kNfW3dXlQMFNZEqVb3/u3z5pvjbh4+KR1M++95euQOd4fSgYTFFfZzfSzqtjgh2RjWmM/rFxrX7Ho2tnB+XRPkY3fYAitU3BoxauANtxTCgz6CyafgZL/VwL4A3XGseLlXzOzGf59GhjfayY0Flg01kpqhKbSrN65h6Jpt2koY0EWHeNqDZKxfpkLMynXSaclpdQpjGGq9S5OqSGuwwnokk+JBUqPyQZcIkU0C/06VsVaiSfptFOklFDd0hu+CmWcQ5TxU2Mu9GUYScZUUAvlmoqPXFxJie2ow4kqMOH5N8+9TGQz6hs2rhewpEIwuQlFg3LakhJe57co+Sz88qd0p1MySMPPQA/R1LxqE5ycweEzOyUHDt0QA4fOSyzCwtSKBb0qWYY9RcPgShBfL19PfLGN3+vrF27CXVCQkI/x3WRnOxDFSNN4fpxbXwvEw5r6rXqQ7/wcz916GMf+5htjFc1LhpJ/cx7f+ZK9IPXBwMgKTYFOrlOnLIPc7ZUb67mnBKAbgXCYIyMnwYpsY3Z6dHYtPKHdo4ZNQxDd3cQtaKVDMz5UjcvWs+J8wljsZzPudJcYucfTul2vsbCa2+FPnTQytQz11gYezO+PbLh3DhoHw68Yr6k0gzfaqMEU4YETGmGhFJSYoEdRyWasusGZinpkzFKPiAmGEol3GK4WjaLJitQIalGlkpFXYdVLBeQF458vA+3Mp8qFvIgiizsWbjlpJJfFKcO8glXZH5mHCpVUSLhsNz9zW/I0089Lpu3bkC+nPsMQFXL40oC0tGe0oWZe/bvlxte+z2yuq9fDu7fJ3mkz6Wb2rfw1xaPSU9HShLxsCzMTihhjY48J+nFKZmZmdBN825741tkaHiD9l8zSQ7y0s7OPmpqzqqwlA6r6MexSCSEk6OL5eBTX/jXj/mvzAAXT5L6uZ+/Eg3FHSFTbDHewNleZoW1CvxqZ5cwEhYlLdOwHExmvPDuZMgJ7Q+YGRamQH92BDOg1MVYPTjbALbnK7lbLEnDPcKxNSsF3RjeGlW/YKwfz035+WPdcTRWBa1qXP/ng7PFsU/WDGwuFnYez61dtZvBZUDVDG0Gbz7KVzKRkBKP2kEERaiBRYg2JBkuUyiCUMokFJANyaNaysNA7YJEU68WJVgtiFOFZFIrSERgAiUYkIxTlFioLIlQRdpAPjwmwmVILyVxalmJImwYxqmDvPIzEE/SIKkqBn9AuqC+jY1OyNe/8Q0JgQsibVwPFUA80ddYwtGoxHWvqJCcOH1aOnuG5ZKNG/Q9vKefflKCIS5bcFDmmhRwXQVKZyh7qMYyYCih3ONjp2RucVYiibju4En1l/UTSyR1eYKpP/RT9lvtoIbAKEUWwdghqMmOEwhEo+H7PvPJj04iwKseF4+kfvZXr4QaBknKgbrnSkEK0hIPdDF3LQ4BbsDPOQyODx24GsTE4h2cwpdLafRxBxLccLTGhvfChvPChG/aCca16XjhPTcSnymd11jouTe8ltmYRjy4LU1j6Z/6wdhraS3PcmCYc4dr5miMF6ZOCZMM7S3hKUnhLlIBAVVKaQzausQx+tvDNQzijISDJYkG8nCDZEOyCeRg8iCgvITqWZBSGgQFU1qQWmEBUtK8ZLKzKpnk0jOysAAzRzMHqWhG5uamZXphTubSi7pCfGZuAaSQl0y+LPliTTK5ijiRpAQjuAc6cX3huSPZKUcOH5P7779Xenp72EswAvjuXRjx55WEogiLPgnCqMrY+Jzc/JrbZLCvG3HukUg0AlKCVLY4J+nsvGSRdy6TlcV0WmbnZiWTyUgiAQmruxPXUpD07KQ8d+SgjM/OSbKjHUTVJgsoK6Un7kXFtoTwqPVXocqKtGeQTq2SH5iZGd+fCAVGDh48yK1dvHeEVx3Ywy4Knnz6yE8EgtX/HXDCw3yE6x1DVl9vACPXEBRlrKUDTt0YXu9STdgwPNowPFpx2/oTXruFdWr1s+c8WuKyoP3MlOzwhj9NS3pmHVDTvTVNg+a59Xo+JHUunE8aK5fLlEMnwKslyWam5fDBp2XDqn59ibcCnW5yZlbmslDTUPUk4TrXcnOQajObBxxsFT51o0TB+SmKzfy0FdcakQzMBHUVBEipjMsIIJWBCCpV81i/AjfOO3EFuIarVKQj1Ss33XSbbN68EZJVWbrak/Lg/ffL//3I38j6TetAECx/CCSYl5OnTiG/mCSSHSAYrneqyMRMRn7zAx+QG3duk3/46w/LyPiIPtWLcCU9iIYT9agYJRvWgkpEVVM+cDYIi9uCObJYqIIAY/La13yPPP7ELhkaGpSB/n4lzgjqKMo9qAoVyeYKcmD/HhDxqOTT008iwY9GkvHPfO6f/ulVvW7qIqp7v3QlVIzXB51QCpq6unEQLGvUk/c9tTVAPyUfuruDdjkwHGEHtiWs80VrfC2Ta5ac69mZsO482jitaLovRwaEcWv1Wim954PzScMbxthZFzwad1YNdwLN5RdkdmZc+gfXSTDaiQFag6nL8dE5SBR5GZ3MyElIKMfHpuXYyQl57vioHHluRA4fOS6HDx+F5HFEjhw6LKdBGiGoUOVCTu6/925Vo8ZgJidOI/0JlaRyixk1pTxURxIUH++DJLiWLow2XgC5IREZGBiWVLJNoqGAHDv2nDyx63Hp7u5Vciwj/KkTp7gBoUxPz8vMzILMz4MUQYJcOV51wrJj53ZJhsOy+8knJQBVkBJVAOEpBTV1APYB1AEkM+76GdFPzhCgZFxHDWrfyPHjcnLkmNSgyp46fQLXMIN8yiDvOiTAEspflVQsKEf27QY5l4cGh4cffccb3vnQZz/7iVf1RnktIsvFBUnAEkHTbgmgOUgI44YjGpiTvq0DTf1d0wpvPhbefC1suFZj/c4Fb3hbitZYrtDgAUNY48Vybi8M3rpZrn7OBhP+zDLSxu1rpBaWSDglTrhdciVH5rNV+dKX7pKHHv62PHvgGTl58rBMT56U9MykFBbmpQISCkAaCiPZaAgEAOmJK7bj8biqZ52pdkgvCX0hl18ljoIsOLGt78YFa9DWuOmfeamXAg5XgvMdPZYygkQ5x1UuFeFm7sf8bBX9qOJRLuerU5VaScqVPNIO6kdFObneFo1KRyIqTz76kEzMTsuW7ZdCXQ1JHZJhrY40ND/ko+lyGDFVpgepChIhpUKdU0XFcAdiSl9jIycQPy+JUB2kB0KfGZWDTz0iTzx8jzy77wmZGj8qBai4Q8ND8sa3/kD97T/8nvz22y43GuGrGKzdiwOPDGfGse30ZmCbsUO7WWnuHUx28FN1sPAOOm/Y5WDjW0PYOPZo3b3hrAS2nB8N59Z0fs1jiEaZ3LieYjdQxcUwLmGe+NB+ZkibbiPNs8CGaTUvBEvj8mgbkGXkGikOTtgwpIJBSBEY0OV6UB5//CmZnJqSBKQPTkjHEC3m1CQSrEgoUBYnUIEEhkhQ01SiNvogjuiakIK40JF5cQWSLlWAuzVaQygTN/FTv4ZhieCHn2AgApKIwZWSDfe8MjMDjAdHvclVIeV0JFPS19MJCQzlgwRFVZQfCp0bPy3P7H9GQiDN7dsuBcmA0KDOsVdy8JiXR02R7Q3HLDUwTwLVAxmGkF9vT4dMQhos5nOQrCD5lQoSrBYlkJmVNAhq9+Pfknvvv0tiHUk+HQ2cPHXynQ/f88gVmsGrGBePpAjt9BxwaEmP0b170M0axja4C84B2LmclxreQW0J4nyNjcO5CnVz58PUrrYmzIurS+O3Xrd199rPx3jxQknqTDAdNy098Np4BSActCEvNRiKyBRUp3CsDW0akWodxCVhkFcYpOxIFUxQBdnQkGj4R+WdbWvkE6bDF8PRJ4RH88I4Z7BouAyFf4YZyDzIm0YVMdAIJB6WhfNlXNbC0mlb8M+BG/LksoBYPCE333QTSKRTHMSJgBxZbfDSLVcevO8eSYNYbrz1FqifRSnlQC4kSa1bGNapWxWEJXRrGI6fdU9C5WxrS8rU1CwuMCo1SGFMIQfpKptZ0KebXNYwOzYuuyB57n78kasPHdi/A/E9qb/6cPFISt9ZWgrbqGeDhmHLujhX+LPBm99y6XjdaPcOenskvHZi6ZmBjdtqbB5eO8Fz1+Yem/DGXw7W3RtupbAvFI3v7NGAUsw4Yh2BQGANBEEosHN/KX6oIIhzfv4mQKkJUhRJZInsgzgsYdPw6RclH5yBEJSyuAcKj3UObtj1pgbSUYM4bKMl6TBfBOH2haoCgkLR78hnLCOldPzofueJVELmZifFCdVATiUtDxeRDg72yaF9+6GmnpKNl1wqHZ3dUilyixYQnpuf2fLHwNuGFqRY3WcqFJCBoX45NTaGeEF9dSjZnpLeoSFZtXatXLLlEunt6pNEJCQdsaCU0jPhqdPHVn3gz/6sw03qVYmLKEmxk7KTsSud2biNAeAaDUr3Fj8Nq65nwob3wrp53U0yJAlj96ZNNPLxuJ/Nv2HOzAmXyy4LG0nDY8zSAhOKsGmyXFZ98MLm4Z4tMdbdhnm+ZGXjeU0rmIrbcmrM4lrINywmJIRgENISOKBSqgg/kGAW4+I6ea0aA79QB1UaQjIktCWSUJAkCFKpubtdwF/rjkclNtoZjykhfRqk58AEQWI0EJdQjhBUStoDUiyWJZ+DeoXQVPOU+kAwk5OT8sADD2peHR1xuPH9uoqUIMW18UVhhNn1+JOQ5QJy5TXXoIg1/QQWGVDrgWXC5Zt6Mv3ICyUybiwFMu3t75VKuSSZhUXk714zl8lXqsJ9rpT4QnQqme1kArW3H3/mmWvcpF6VuGgkBfG7xgHDZvbciBoDgn6NQYJzbkDHbs6OecZA03PbOYzdnquh3Rrr5nHX+B6jbi6WG6BeN7VpHHNs2AlYtPTspRyM/ENcqjN63cwfHbxhd9VBL8y1GrN0waWFSXM5Y+E9Z3qt5oWAkoC5UhNf6wxSUgUDm1/+RYZ6nfVaUQmHYTUr1IOdUG6Wib9oXVWhYFXJiRvEBXUBpM4fwZ9KoJWWNF+3DI3r478eNDekVQWPmEn1arkm6YWcLGYywq9FqPSD+uaqdqraE+OTMjuXhrQDCUe5AXGZVtiRdcMD8tijD8nY7LTcdMuNEgbhcIU6P+3FuM2bCA3bieXg0RgSM0mWc5qRcEj6e/uQ3wTChuBPw/oBNSOcKqUkUBB7hZcowatQn2/60Z/7uS4EeVXiopFUrVrvRAvwBa8l4KDxDioF7Dp/eha0Djgb/PkOQpvvObJbgiVlbYWHWBhqWZ5pgTc9r91cS2sCdpCY61/OvNjQFPFDijAwR+TWyI9l0gcB+FdCaKkiXpfXtAagGwcq5/HsAtZGdsvCEIT5NWDnDiENruKuIv58Jivz6bTxZ3ogBxIIJ7UjoYiSg5nkRhx4U9LhE7xBSD8Tk2Ny6MhR6R1cLatWreH7O7o2y4vmtTePzfonARsCW7NmtUxPT6nqSQcuWwhy3RiMqQ9TPL1uuJWr5dfUC4UdbkKvOlwUkrrnnntCwZBzLRqkXRsObisZbSgcnw80LlvZhbezWLs998Ibx3QWc27tZ7i5xyaY5pnpLiGqljRa4XVb3n95d2++lEi85lzw1sXyaS8FQywn1bFGSCo2CUoOnIvB8HPLYuuQ8U1e3mOjHDgwLcbnQGZytlxn5nomGEbD4SfkhCUQCuuq9CNHDsv46GmVrCBDaX4q6bCKoN61p9okFotIWyImcYhTfFmY3wPiF4s72hPyyGOPymK+KNddf4OuxcpmM/oVGJb2bLBlt23RlkxAlYvI/Pw8yoCs8cNr1afHLAzrg8SOC9DrENmCirjEWF99uCgkFV+1KhGo1dfCGtWOAgv7vDV8rMIjmsy40R8/XmO6oWs0koHp8BrgBaPRqVzTCs3DPVo07bZcLWhcnMG5ytgow7LhmnnQv2l4Tlfjb9UNb/gmWt0Y1j2yTc5pkBdCW2Ngnp7ZcpjPXJmADKNbs9jASMM89WycIk7DU+MryXFNA04sgTXiA2rXwXwmGFon82EJIUy5mJPOjoRs27xOapUSnFkWEAPUuY6uFOxVCUWCUuAqdm4dBBmfJgwSgjAGaapHdu9+UkZGx+Sq626Qzs4OXUTKMuu6LD2a4WSvw7op+cBuDa9lzdrVcvr0ab0IrqlqPAFmkWlgp8oKi0Qiod5oNHzNf/v1X+/XhF9luCgkValW2T8ogde9DUpjG5RodEzT49RuYcNYNM494RppukcL625hz5emeGa4Rto4aofylslrX6J0eIC0mtfUEv8saJSvURbGs6YVTJdSAg07vi0LB37TtLqZeCa8fqihxagi5Tn3pmVKxTCGeKim2Tf+WeTWQarGHdBNIF0XrBZOtJPk7D5Vtq6WayMSFUth07bEwHLwnOuz+rqT0t0elzAn5FlSJMc5oBBIaGh4WFUt+pRR7kKFE/eOdPZ066stTKOrs10K2bTsPbBfwomkXLp9OyQykFo+18jXolFWT1mWhqlJf38fJLGslIoV9W/0BRwZqqEuQ5oLQxKE2np7aXHxNSbQqwsXhaRWgrehvVBnj99y4TSIsSpsGP6qRKZnK0Pjs0+Y0yVQPxqkaf3V3pKHJUOj2jCM2/EAG9fGIbz2Fwam38zjRQMGhyVRa1phSg53emEgmevWi9ZBZ7sWyYb1Qmj9alLL14HNR51gTDpL4anSRp5q7DIDjxt+JBQOS7nCV2YKUP24LQyXPyBdiCtUTavk3gA/nNAm6zdskS2X7JQNWy6R1es2yvCqdRQHlby4ZfBQX6c8/Mi3ZXx6Rm666TXSFkvI4txCg4RsmSyW1iHPm+4kx56eHt08j3Woq/VRLv45WmcmTfvp+IDjbEM+b3nvb/zGoEnl1YOXFUl50ehoLfB2hpX8G2FgSB7nC8Zj+HPF8ObbmseZZfKMKg/ODPdCwfS9eZjrt+mvlI83zPnAmx6NSmhqzABkGRiCA9Cbrg0PW8Pu9W+F14/SjU5mt6Rpwbws1NeTvg3PJ4TVMj++AIkFEgk3zqu5n5/ipDmXMDCPhuoZ4BNEElNIuAaeL7/rCvdKRVZD5Tt65Fk5OnJC1m/eIkMD/bqcgNKeKYDB0rLaMtKN9cbzmnA3zrVr18r4+Li6cYLeSJ5GgrSG55RK1e4EXpedn329JvcqwkUmKdOA3jalfUkbA+hypolbPQCvu+2cjXP8MQdrzoVGOPwslxdh3E1Ipm4q0MaEYSdk58cZ/XlE/1tSkhWS/g7QTNsYk7udqG2F99pWus6zw1wDKd1YYHTw4UD1TNNEGKty4twUpZkX81VDu3FaArpRouD45xxNA3qJ+DHZwWotrvEAOUN6AiGxDAjHNVNlJojUtVy0BUGywqUTUPHgzk+nUw0kqfFbeeRIBqTE1QbVjy/XPL1nj6TLZbn8iislHonqXlT81LqRoE2dWAnS9ACiWcCALkoN6Ap0SmFz84uaD0lZv4KscUz98Cr4V+V6qkBgI8jqLT//vp9vfu7tVYDle/GFAjoDm9F0NGNo955rO/HIUxemCV1jAjTQjA87vKzxwhvGxtfcVgjvxZKyeew0lKisMaqNDmMNZ00z/HcGO8ib8KZNP9O0DGENCt8wXjdvGHVbAWfUNc5Rk1on6ocjdxPge3smJZAUH7NrsXj9Jr7WDUalHY70JhptgbAcvA5fXXHJROu9YSBx8GjBEY5zEqRtVy0XktMXgEFAXKNOVapS5mJODHqUS4PyGlgQNfDnfBQ8tPo0ACQYpq9pBWXN4KA89eSTcuTUKbny2uukp6Nb0vNphGVZeWDbo91heD0sg+0zKn0qSGZMsC6rVg/J2OQESBLlgwrIMGY+j+EZj/mixLDzm32RSPSqWj5wvXq8SmB68kWA6Y7nD+8A8drPF4zTalbCC/V7ecEMDMJ7zS9O+ZnG8ulwgp1Pu+jdIBi3HOroidYs4ZlgMa2qYyQUT0RA47qDWPfIh53qkiEfEm8zPN0JDQN/XQGPMvLcpGFK6A1H2HkhpqRlgftgf59MjJ6Uw4eeld6BYdm0aauSGPeyMl9spsqG9JSJmcbSchuYMtIMDvZLLpvWHUtVitPy8/UhEJ2WE2TtHllK+K8tFQq3vP/974+5ib3icdFIyovWwcMG8bp5/bxuZ7Mv5/edwpvO+aTZHAQGJo4ZFA1DJ695UWDTb4UnX49hsc5lzoynjh6Ya6Ux4ZuDHi2gRxPPwJvS8uCksXnqpSvXPfXoBetU06HIgu7MPFWi4h/Ig+CckXHnBxo4cY6w8GK5SHAkQruMgODRkANVNgZEOWgQnl8mTsVj8vTup2Vsek6uvf4m6enskrnZWV0zpRKe/oMQWRfLlJtOWm76I92uri6ZmZlVKc58rr0JEhSNUVsZT9pqgfqtI6Ojr5rdES4KSfXAoP21oWzHIOy5t0O2+rfiXP7PF+eTxgvJx8RhL1tqljzKp9uLAqtWeMG0X0xjgFKbo9tmJANbP4akmmG9WN7VuCvfIA1KIZR8Vgpr82HeqlbRIDDJgZ/Z1zKp3UgutFdBUoyli041spmHQmo6OU3YmyShTUI7DUkzUJO1UNEOHdgn+589LNsu3SFr16zVj0LwnT5qdCQoFF4j8yO3tm5smkyf4HmlXJbhoWGZmJgAmZrPsROUpjgvxnMN7bqbCfXQehTkJnV4FeDiSVIr91+FbdjWBrbnFjxvdTsXmJZNrxVnS6vVrzWN1rKcLZ+V/M4W53zBItiymPJYszyef54Ma0xj7kvjm/w4kJitkhQt8LJ5qPFILYS3zjRZRnHjUPIxZNdMowljt/HN0Twl0yduPEN4JSlIS3xSx8lwfeJHNgEcJ6yGG9VRiqHUYiQufkCB8SFNUTWkHX48H+rv14Wch44ckqoTkB07d0oqkZSFuUVIU2GEh3oWCukcki2jVzuwhuVkuslUSv2zmZxLrsxXoymBUiBEDA3P8oMABwPB+vf+xv/6jU0m1CsbF4+kXgDYCdm4K2FJZ18B3vgr2V9KXIh8ll4Xf89eL6y386m7JXBFFyv82Sx1Dsmd79FBSH8Ym4cahGnNT4N5qoaDktfBOZpWuFkjDZKHJxKg7tqtTdemJGKkJlOeKiQXlWRYTqTPRxvFovkMV7VSl3A4JqVSBZLNlLpzuxiGp+rHiXOSTzgUlP7uDjlwYK88e/yoXHH1NbJmaLXMQ2ULguhYJpV4QhEYQ1ZMwxrmy+vX/Flx+OdXkSeRZ5mSnro3iY1lbUiDDM50nOCVMzMLP6AX+QrHdwVJ2c5toQ33vOF2iGXwwtJ7AUA+pgNemPxMPkvJgLBlaC0L7Y2B8bzAQYdf9CalDTe+bbPmU60VwOCeLE0slg0SD6Qfb3G8RGYIqSUyYZ0Q0TwtMyoopRR+YgtDnGyqBDg7OyenRk7rnuScKJ8F0UxPTythLMynlRyoIlJt0zSQLHfm7O/ukZHjz8nBo4ekb3hINq/nxx6Cks8XUCb8IS9+K5DXQJIKh8O6ZzrJi+nQsK4J7qfeD+ksm81JgWqjLt1gnzdl17VasOtV8ppwE0A5Biqlym0f+tCHujWRVzC+K0jKdEHTHU0XNt2Yhbf9ES1qpgHoh3/r3jSM7xp14A8P5mhg026aZnxrmm4NnOGwHGya58L5hjsTthhqtDznn44dOCuZM2HL6daHGwbDSqUPDjIOLnqSqyAMAPzhMNeTJjQZ/KgxDnaOrlbl7ppIBIaD38DkZX7pZmytQMndcpl4nPPh5DR3HeBSAX6UtFgoSm9Pl1yyZaPk0nMyMXpa5mbmNHy+CPWLhAGiYLxyqazkQ+mMLyHXS3n9YMQC1LRLd+yQ4cFBmZmaAvk4usUM55T0wxCumsj1UZTEKG3ZF4lp6B6JxKS3t1cW0hmUk5P0IfIojnyqyHMYsjIrEmmTUKPh8NZDzx26TQv7CsZFJyntYtqRlkIHB49q59HtuDjyDsOnLiQlt/mgduBOg87TNIizxHj94EADNCU0Hpca5mXTb+ZD46apHYwGbuqAaC0w/rSY9BpxYbzSYQPW00Uzj6WmFXSy5bD1REMsm88KMHfwpYZYmifLSAIyR+ZnXuY1xNQkqTIaCH6Iy1QaaXJTO0/ZVNJSAzcaumva7kDHOWdvQFkaHh4ahn1A251hXVjphMTCYFxrxQWbTKFaLcOg7zhhHeuUUmKRqGzesFq2b1knI889i+JWzUvFIJZsPuNKa+ZSqSqWikUpgtzo3wbJKD07r59Z37Rti2xct1by8wuaLuORDMsoH6U3GubN4itBqTSEE9ipElardRmiyriQRe3wk19RpKE9Tmld1VGWWeuIW8jwimrrc9nc21EnpkJeobjoJHUuLDcgCU+/VHjDeTuthTcZEo1KXeggvMOthGWSWQZnC/Sd9J3zyvy8sLRuvpMyNbF0WJiyGgIB1A+koqIASYiDixII1RfODXnCrgTGQ0Ad8G46rWhNQ8O6brxOzo0FSVJuN2+qflCxIFUxbKVakpMnT8q+/fulGxJVvC2C8JSeIMEZQbBRZ3zaSBVRn7rh+igRhRzSSFnaO1OyafN6aU9FZXF2WuqQvEplEjW/5Ex7RfgV53KJ0pwhK3KLSlkoH9NNprgXvMgCSI97u5vFrFD1WFZ0RifsSAhqqRMBybJ+uYuI41z2k7/wMzu1gK9QXHyS8nQqCzYau1bTrTlPwuPyC+QMmnGYrknbC/WHYSi9TzWYyORn/E2HbEXD35zBIK6Hyehi/ZmD8h/9bRjGx8DRiWUEa6a1DDROM+2zwSs1nQ1nze87BbK3JbD5cOAtWQoAA54wRp1IYK6BG+tnCfmB0AxBwX6Wots0rF0nqiHFsBdxR1cmwOqk6sV38NjyLBfTpLQ3Nj4q+w8ckA6QRHdXUjo7E8K39/j5da4eJ7ERhuBQRpTLvDJTl+6OdklB9SPpbdm2VbZs2Szz05NiPsjOtnaQHXoaOgNnlapMD2WBPIcjOohKndQMEAHp9fX1yvz8nJRKJS07CZPkTkKMxWIShdE9svhUMhSRcDC6uZKrvFsL+ArFRSUp7czaiQgONFMgbvlqyMMYSyT0V2NOl0KTsmkRNr72fjXWn0e1sWOjA9gBrr/4YcdcNo8GmBYDms7bCnNdtLHs5tzmzWTPmrQXqqacKzTLcO4Ubf4vGdxLJkno9WrRKbGaQc6qNnDrHmVWNU+BFsAotWeWtBjStgPbxJKRNYQ9EsyX51T59AEA8mio97CTmCqQgkgIJh6f5oWku7tH1T4+WavAJOJR/ZhoWyJuwvFfw7tH5MNwXMow0NMj7YmEmUwfGpKbb32NrB4elvmZSWjCRTQh8kMcvkDMT6vze4F8Usj3EkM4EpDvICUFIWkVpKOzE0QUh3pI6YsExYn3iO4uSqIyap/5ujPPUZhOMODbfuK9P3WlJvYKxMUjKTSaHbxmwDeN7UANg06u5OXptBZL0tDwBtbd2C3RGf9GHNrhpB0Zfny9wXZqlsHGJ5ppmbzM/Ig6nQl6KIE1B5MFz61bq1+jXNawhC3XtRQk2PNDa15eMC/CWzZvOc4HLKuWFPE1Bo5sLyUMI1LCCQbpqYGdbio6wV/zsfnjn+TG9UkqveBcQ8OttTy2zNacCUY2RhdLwuhrO0iREnsoHIWK1y7lGs7CcQmGMPhh+geHZGBoVUPytcRH8DyXy0kbiIyT7hHuAUN3kMbWS3fIG978FhkaXKX3mAqIJ5dOSxYqXHpuFlLWFMy0LMxMSXp+Fm4zkoV/enEBaWZlbm5OVq9aA5Lm0ogKSI0fW+Xaq6aqyc9jcd6M81KcbwuFnUGnHLhaC/EKxMUjKYrytmPZfuR6eWHICYD/cjDdzcWKA9q4m3s1ycWoIN5OTWJaqTKaebjpaz5euO4r+hPWf3no9auxROlxQzxrbDq8ljPry/pfeKA2tT4tkdDwsbtO9HoKqvVOBxIXVR2SDv898TAK8W/WJ3EJgEpFdHfRCLcM6M48rIpGstM1Tm54u0ZLiRP51wKQTtDyARBTPNkpsbZOibd3SqKjQ5woX0UxYS1JWaJaAKkM9A9APetDmlwyYJYoRGMpqH2Xy+te/za59IrrZePmnbJp03ZZs3azDA9vBPGtk76B1dLVMySxRLtEom0gszDIDCpkqSbFQkU2b75ULtm2Q2IgTTNZX5bMIghsdlYW5hclx6UKIDQ++WRxHFxavlhcqft+18PcAi4wfuEXfiGKG9e7A4HgBrYsuw9/bEciaGMH4yBVTz14/GH3zhtRslF/9j12Ok8cNQyDDqeu7p29FTYs/Rrx9df4sTCucwM2HEuggRnMdWN+BozHweENb8BzvUbXrukoloazoOtyPoxqiEzP9NdC82jJ14uz+a0IzY/xbHk5x1KW6elJ6e7qkXA0pqrJ/gP7JZPJaigzcW1IwqwFMvM6JBSdu1I/qFI472hvl80bN8ru3bs1rpl0NzcXhVamGZfWzR55PZzTobp26bZLdEsUzu+UCnnZd+CALGYLEolFkSfTQLooB1/w7YSqpdQPEaVUKSO/MtqG81ogJ6hphCG/gL7GcsWVl8u1V18liRg/2Y6651Yw1YDMLxYkU6hJsntI2vuGpXdgvfQOrpfB1Zukf9UGGVy7UYZBWv3D66RncI309a9T8urqG5Lh9dtk1ZotMrRqra5ejyY4R9YjbfE2iUZiEoMqGEY+OqeGsrHvQB6sD/QPnf72g/ffpYV8heEF9M7vHAcOHEiV63JHMODcrrc5dEAWpDGY2Hfwo11QBxCHg/ljq7ArmrAMwBNEQecxYjzgVSEA/mqybFSeufecRqemQQCTsrFrmvBH91Q39YFobdP0DgjX16TN44phWGbjR9Cf55akcIIQRgJoFPI8oem45bBUZeHNk3ZbLguv//nCXA3LaFaEYyhLpZIDCeyV9RiEcUgJ/OzTM888I0eOHJFimau6zbUxf31ipdeK8sBdyUt9dXtp/ezTtVddI1/89y9KOMKvH3NRIwdmM5wtNsmGNwGmYR35FeJrr71KrrjsMslnMzjnkzhHvvC5z8s37nlAuoeHdE6nUgUZgZAymUVZs2YdYprFl2W4c84J2UIijKA7wY7kKb1QNZufnZH/58d/TG5/3W1a75otpLIS7r5z8zkZH5+X0wtFOTmVllg0SU+kV4ektCjZxRlIR3kZHByWVArqYiSubRDgVx8g3XEuivuyh8O4ZpQtSDUPJFpEHJJvsVhQww+vBuAXjjjS193z7NoN63/8e2+77jFe/ysJz793vgggSVXq9Tug298Oogryg4gsihlo/OOZGWq8k2kPMP900BGiA4uko7cS2NmBNb4L3mUpC8PbxG36aXaAkoTb5XXwWrbQ8OyU9PeQBScZ3Mg2LS9M+ZeHlvc80CjCOcKfT3ovVhgvGuGVLHgjINGg0HXuxZSXgwf3Y7Cvl2Rbuz5254CfnZmRdHpBJ5tDYZAZ3ElYruakYF2TBCht8b05Lm7s6OiSEyMn3TkZSGpKZlwXgLZCYG5UR1WLbU2pmpPXLB/DJiCBbN60CfkFZWz0lERBNNxX/OAz++Vf//XTcmR0TCKJFEpeB4GJFCBltXd2IW5E53t0E35VNc27iG4hJZtelIW5GbnphuvkXf/ph2X16tVSAnGx2fhxUjCfkuXYqVl58MApGU0HZOPGS6SAshXyWclnZmR+ekSmxk/L2rWbIEWt0ThmCoKv7ITQh8w1sDPpy8/wC2o9wwfl4n2deeTzGZAXpEKQVE9XR74tHvp83/DQH7zusvWHUQ/m7vEKwPProS8SWklKn8SSjJR00GZuOENUJA9j7ADRORueu+Fpt/dXDaPB+NhXXUwYjoBGGAwuni1xYxpq0fBu5AZMuuwoBnreguXcLM7m58V3DUkBxs62oDpGdSonhw7tl3Xr1ktbWxvc+fSJ0gfIxJW4+FEBLvjkV4X5TTybHpuCdp5yYNJO6YnSD6uER7abvh7ixmEjcpEkzzj/VSqWXEJBbkhjfi4NtSsD9xzI0pF2zjMh/vGjR+W+hx6W6Zl5EFsBg74mJ8dGZcPGLRBkIDVBGhobn4TqOiNOJAg1K4Iwdf0+Xxxq4saN6+TN3/t9sm79OhATZF8tDyhbOzLLXZe9Tx+Wrz62T3Ze/wbp6Vsl+VJVP6tVrRWljHqanZmEJMS1WvzGH+fNEF+lJ0cJ186DKXlT4kS5SUy8FzMvqnv5XEYKubSGS3V386Om+b7O5IPxePSumcXFe1576dC+nTt3Lv044Hch3Na+sDDqHkkqeHsAMjXJhkKKAXur6bC06wEO7ACNDq3uLlFpWDQm3RiSDkiPZyaqiWNGPwz8kJoyIbUDzQOdQ0OjQ7ihAVKlm4p1BEkxfZWwbLoeLOPUQDO8JxDz56mWA4C9laQMkTZh3ZfLvxUvVhgvvOGV7G29Qt0r5Bfl0JGDsg6SVCLBrXHNLgBmxTfi8VoYH0cdhG5d6FyTCanpmyCUlGqqctkwS0gKESjlkIyMVKarkjQs454aOSVf/8a3xIlF5LprrpCBvh4JwR4JBSUZjeln0qf5Qm8xI5nsovz7nV+GJNWLuEijUpPRU2Ny+OgRWbd5o7zue16n6mIE0thAf69s2rRZUu3tUuaiTEo6KBez1hstrPlcTh789pOy6/iE/PC7f0oWF/NSARkVqJaCpPnULpvPwT2tTwkLUEfzOA9D6uMXjs38XA129msjWVYrfLLHdV4kLPyz/2s9IgSOmXwJN4C69HSmKBnmEeexiBO6t7uzfc/Aho67vv/aa3NaOd+FMK16gXGgNpWqPDt9Bzrq7SAqNKuRg1gYPWrnd4umnZkNYjpnoyPSzT3nfAG7eWMinURk7QBtzcFk0kdsxDGSkaahaRl/QsOAxbzpkEGWnLugmyEu12EZ2HjakV2YHFkSg2buzfDfTSTF+ZZDhw/KWpBULM7tR3TvI/gZEsLFeOLb60YNuJeofurPgWdSbT4cMe5aH3TDUZ8c2jTZVuwHGMixWEK+/OU75c//8q/0+3Y/9RPvkW1bNktNH9sbaYhhY6Golo8ru/fsfQaq5Wnkh+SrRZmbnpR0ZlFJ6tZbX6sLKTkxzi1duIaJ5TAT/SgCuzCvB3a+mzc9MSb33PeIzAST8v1v+yFJL2SlSHIJRvVpIqKjRoJQEyENlctQhdOyuLCoxMm5pvTiIiSknJYrBOIxDw2U/1RqojRKlc/s5ll2SY3Xr8UQfiq+o6MNUmOlDk3wBES3f5wuTnzow7/+63mE+K7DRXm694H3/3G0lM6+u1ytbahWnYBufM+nPeyIGMS8M2qnY39UP6gAaAHQlNKKmgYRKcVoh+aP6eg8Mhxd6WhCqYU2NCb9tdFhCPqooxvS/KAMWgh77gaxJy40S/wwN28+1nAwN+z4tTDld4+u3Qu6txoLr/1caA27XHrnQmt4Q54kZ7YGz1HfGDD8RFNXV7dZfAiSMmA9Mr6ph2Z9EDgyXY9/0w/xNU/4mVsVrG4YHOmqdrVxXseUg4TyENS5p3Y/JWvWDMlVl++UbpSJ80wkmmAooipalWujIjGJtyURboPs2HGZbIe5dMsmGRzokWuuvlyGVg9rfySxlEA0lQr6IPoeL5vXVOd8EvJmKVhWkhQJ7tiJk9K9ap1sRHz22hCk8FgE6hwCgjig7pp5pnAoIIl4Qjo6uyCddUiiLSFxSKGRCL/3x3XvRlqKIlwcKq2aCL/Dh1QhYdWrFaSJEgTKmiYXjLLPhvWVmkogWKt0YoTdNJTsib/rXT9WvvnGW4qdnW35/fv3swG/K6B1e6ExNVVLZSpTdxSK5duz2UqwCBaqo3JD6ETmzkk64l3DzC9wQKjApd0UdthoZ+OxV7JRVHmAB6MzLrstYhq7/jAtepr4dGIaBEOqCqgBeYA7rMzXOBl3HRaec9ptS+sA5gkOZvDw1KZvzpm3mRvTE/cIm5uvGfhNeEmhFWfza0Vr2OcT16I1jqkb1iQlXJ7jzl7MyrOH9svmTdsgScURyYTljYcw4S3otjRNbxaWBM8G1qXWmBuWcfQdOAzyv/7rv5F/+8y/ytXXXC7/+d0/Ihs2bhQMY5BCVOevBAJeIhaXtmRSV36bNkL5cHPMzM9AKkxDnStJLUg2Yt/hui3Ecz8yYfohiALRDEmRrPm14bCcQB08+MguWXf1LXLNpZdAlStq/Ar6OQmuTIPgJRAfBaxylVKVg5sx/UCIUO3y+YpkMmmkmJOBVEC64ig7xghrkNfJ+3ilwgcQVS0Ll3MotI4DUBVJ2lWJ8n0/SJCpZDuILrg7GY8e7uxI3od6ugtkfhzt6kZ8+eLsveAlwoGpqVSynLsDtwGQVCGYK0DfRmvzjkUVn9tc8OsZhqpYSN4d0BHYmTj3QDLjRCrPYeecUggisIZGG7Hz6KBCYyoBwU7iUcNzTRVHqpCwMajG0Y5GB/6j4zOe+psYjbjmFO6MZe10tuEAJVXYPWPNxNdhhRNvXONqpBLratybcOO5WOp3drSGfT5xLVZKg2WmlSRVLGbk0KEDcsnW7RJPtkHagJpCAlGS4kAy7WLCL02vFYYEefSeL41jSIrpm3OVwAES0Yc++EH50n/cITfdcr2850ffJWvWrZNiFdIIJBQ+LQxFHelo79JlCKZdILOAgFjm+bkZqHQlnbjnjVBbHf2R82hsYxadWbI8uhiVJKVtV9ePiB4/+Iw8+PhuueL275VLhnqlAjHMCcVBQJTG6vpZLRpwEaTPoMAJZcMRREWSUomtxvOaJFNB2bmmTYbbzEOIFwMgqCzK/iDq9Ksw+xzHeQpCwIzr/bKDGUkXGL0w9XIOtZWXtmhN+pM1GU6WZShVUbOqo6ZmOFWGO92qMgj3gbay9CYK0hXLS0ckL+3hrKRCWUk6OQnXFiRcWRCnvCCB0qLUCotShankM1LKpXWtDFfqZnPQ+TN5WcwUJZ2vSboYlEwpLNlKRHLVqGRrMcnVY5KvJyRfi+sxx2MtAb+IZOsIVwvjHAadKo/OlUfnz0ENyFVECrDTcA6ChvMOUGthquiYVSmhLxtTh19dw3ACtkpSBlFT9SVBV3CkXRc7cjBiZDRlQNg5SnSkmMFiCZKOOnA1mDkymEKD0MFjXF8z8Nx46tY0TXJ3DQLzj0OWT6T0BsIyoFBUytGw6u8EI1A/Ijrvo4QOYzIw3Y7E44U9bxRNwy4HuqMkrjcfqmmSLAsMJQg+LaNUtTDPpQ8llAN1Wy6i9PoaiSTb2lTCsCVCKjhWVTJR4tW0UGbcFHWSn2qUBkYZafgwgEeWmeERX9NAYhWNL9KdSqi/PrmDHBdz6pKIiCSjAUnBdPAYqUmbU5b2EEy4IimY9kgd7lVpC6EeS5DmOAemqYNI63wi6BF+jIcxDfDEkKb1aNQ1DiClNpDSm2F+H+32V/D7YKVWedd4Oj1gAr28sFIveEkxBUkqnZm+A013u+MEgxF0IBVl2dFp0MDaIBSrWLnoDCploFeahuI5EmJjwcIBoU1Af8THGIdzsNmJeZl6wvslRGqkS0LQL9UiLEVw3oQ596USHAzToxsHFvPifAb/mIwOT3RgVUG1zMauZYdxnZmrATszD1owepjObFQ/c7fWAYYD3Vko9YcDnI0bDaDjhCeapPFXIF0TjqSGgjM9E9LN3vjrk1QNSEfWAX7VAy6sS9jp69aouuuZe2pgQmgyGICsG46JUn5Ojh45IJs2bpVIogMkENH02HZmL6UliWgyJjcDmz/LpPaW4E2wFgi2prkSgos9SZIxSNX/9Pf/IP/08Y9LtC0iv/yLPyM33nCdLKSL0j+0Tto7UpKIx5A+1DhNqpkRt1FZmJ9H27vlZVlcf1N+97rppUeWlw0OB7RbLBqRg3ufksef3C3f94Pvkg4uxQBZ6g6j+OO1ce0YiZ17SDFN3coFdq5WpwrIIze+K8ONa7CGuuOypj8pMX3ax3RYCqqgzZKrFoATI9kZl+avG4oHdbBhmkD5RlH399Rr9a9VKpVHo9HoKZy/LJ4InlnaC4Ba7UDqyBG5A216exjsxDfR+ckeNCH+tCnxZx4t89FrGQ2FLqPNwrsaB6CK3rDylQV2bN4peTFsI2Nwzr7DFGlHA5mL5S87h1FFzGpnSjI8p2H56I9wVC1BdiQxJkpyosSjUg/OOIdQhbuRcmBIfOwoyEHXtGhe7FhwY14IBzpulI8WPmJXCUNJj/74oxfi8Icp88gaMVbelRkKdh3FdGfuPNeg+GHOvG5zjtRdd1O7zE5T1PLwyCpl2UmYDGnSNz9NaBnU34TXesUpyZ71WIbkeuzoQdmw4RIJxxI6GDmvyHqlvxdMhfnSonWh56atrJ05Ghi3Juy58Wc1sIlMHVclDnL89v33yb/826fQBhV51zu/X7Zs2QQJJwy1b7Mk21MajzedAPqNF2zDxcUFXdmtZdAL5L8ti4HWEP/hz7xZj7Twk1f7nn5CHt31lHz/f3qP8PNX3AnBrv1iOlzLxfktEiJvbvwCDVuG92QlKuiFpbI79QFdMAgJrK83Kb2dkP40JMvCctOwbGxv1i99tHHV3vxleG/5Gcam0Yr6BNyfgeUxXP6n0Cf3GfeLh+VK+ZKD66TQAe7AAL09Gg0HdY6Adxf4adXpoKVExMYqSxnGEAcbiDCDw9uhzYpcAn5IRP1dO0+8H2u0zUgpRMV6ulEkdz00jJu+GbQcPKZhOdbM3AftIDXa2Jlh4SBnJ1Q3lFczRG701iBIi3ddJThNh3nQn0RGPzOhqmFdfxq9agwAHvWatUxu2VWCozHZcVdMErcSkrl4/Ve452b+xD3VgrNEDMQ4LLGWGnY3nKbL3BEBJ25JEB/5mkrEICxJpZyRE8eOKElFojFDUghPtavRVvoLMCkzunlpejTJu+G0jDa0DbA8eB1MQ9sB8bg4kivDj6IsvL6B3k70oaJE4+2ydv0WlC2CYFChqKa6EjzbTesACWUyGSkUCkog+nUWF5o+YMtIqE3bAEd4R5H2nqcel8ce3yU/9J6fAGGGIKaU1d+s+eLNjfXN14j45RpH4vEo0sbNuFJBVfKlbG4FA5UfnYFTAXkSVTQkncm4tMcjnAA3/ZLF0QLYukL6bp02/VYGg/CaGJsfoeDcGd0cjMfFdDp9cmT0viPHj9+XXshOFtPFb/7iL/7oKONdaJzjMl4acOK8PjUNkgrcHotFg7EIPyVkur4WCXaOcd59uP+PrgPBuVaoHWBuR+GR7lwwqPTDWnahd0r+MUyADcC42hVduHbG0awZnxnBzjkHdiY4qZfNj38oH1Pm+KQnw+AfYVgOtbjnGhqDyGRg0jHDQaULuuPczDsxa3udrkFxSVwq1SEOnHAIqVqqkpqGI+kZklNSQ0R1ox+C885Kyc9cCGRRXgcTN6Vhihhjxq5zS3TQYKwrt65pEIdR9Zp4DUjTgbpk7uBViYQxoPIzcvLEcdm0fhskKUgQOnhZLiMxaFomS8Q319U410xMHWnxeEVkHz1fWl4LHY+8NBMM14yy8AT58Ykd1wvxFZxcblFy+Yykkh3SNzCMMIjItuXqdNqZLKNqKkHJZrMqSZFk+WViJm/KYGD7AkE724itw1+qe7t3PSKPgqTe9RM/rZIPFxKQjDQs8tVPuaM9eHPhcolEPC75fFbXSJFAWZIqyIlUxnoq0GAMsA24H1UUmkcc4Si1hUKmrxF6Y2TRWFbWPa0wZbizbCQ8rtA37/+VVACgnW6FQhluMCWaogoG5XKpXq6UpVKqzgdqtS8mopE/fec737yXeV1INGv7AqJWm4K6N31HMBi6PRqLBLnmg51YBwsajh3CqFVGDWMF8+5YRQek+sdOb/uM7TDaWal2uHd/e2dUKYNnbjj2bG1UPXUTsUCijKOeemBIG4Y+nA/g4DFpMbT+mlPgzPQIhucfL08N46HAJh2TpyE+ZumeMwjDcnAzmKZt/DRZDkhAZTfNxpAB79JNbyZCVczEtPN0fJGkoaLyiAQ4R8c+zjj0Z/2bdNkeJADjxziU1mowLC9VmXq9JG0RxC/Oy+mR52TjxkslFKVay+vQwp9xNGm7gJ3OhpCbHm5QjxsdXEfgTJJiq5s5G9I2y4wq0VKHwmb9FD9ZpX0sCOJg39A8TaomH0NSFb5nCFWVL0bT1ZZBc3cLZu2WpHhTjMUisuuxb8sjj+2S//xTP0d9jZ9U0KfRjMGdFdgOTIKqsK7MR10aaZPhAkpW+tEHxDDtT5rjzQaEA4mH0jYT4Op0Sm7xGI4qpamz9jFORSzoA6I8SIfEVAYRFfXVoQLTx3VxJTsJk3lzJbsZV2hhJMJ3HkmCNHGorJAUpkuF8m+94Xtu/ohmdAFhavsCQ9dJZQ7f4YTCt+MOw40LtWK0hmE3g40dDoAb79dsAp6bgcUK5SDSEOqGJsQvO4xxMzADXC8S6TBU84KZvgnLDsY03ICNMEYSAxgXjV4lAeJoi2pKZDoFbTbrRgnUkcYG4Ak7sxlQzJf+OtBMTuZc7RxdJq8mmAjiI4KqpHTS8KYMpg7hihPWEcOoE4+Ix3D8MdXGuuLRgHXJeld31j0D6T+JDYMEXkpUTD8QRm1j6FVKCMDPNoHYeFcupOX06ROynnNS4agOMM2bhXBh7bbtLOhKF+tqgi0Xlm6uOw5ad663uR7c1JgnUjKkxVXmDgY03+9jeUieIAyQlNaZqUWFyQcklctKFQObq7r5pM6bP+32mhrXouUx7pRyHnv4fnn0iafkJ3/2F5Wk2DcRUddUmbsHckXaTMuBesd4JCx+Vou7Q3B9FolD84cmwcqnvc4tWihJ18xqda6nYhqU+EhWbSATfhOQZMRXcWYX+coPyaiK4zwIF2qn5+klBx7rwMyLqgCNtCCpQbPhO4RmxTvGH9KEVpND1E9edcVV70V5mzrwBYCp5QsMPt3L59MgqeDtOA0q4aAF+QSEHcvC3KFIFHBDQ2nHQGOxI7FTMCQbiZ2E9cbQFmpDr2UYNoBKWOwM9HHzcM8AnMPPSFs0mqI6q+4Pw4HAltGBQcNoGs6cE+aVF5Mnoc74see0UXJhmiQE8/ieobwhDDQVzcycNQciLehc7rl6AzzV+mFMNwxhy0bJQu2aJPO1fhgosNg5O91XG0fKY/TWOzmgSTIOysQOTsLSDo96rUlYFx/Ozc3I6YlRkNSlEgk9P5JaAk944sywpkxaPSyH6619A+UxebL8lMY5f+Ng0JkBGFJSgHSpizQRRtvMwOSDQZ7LK+kynRrCLM2fdlNHetRceGJ++RDo0W/fB5J6Un76538VHM4lpNQGWFBTrzY9Ho0qDy+V6tBK7Of8g+SVSERBUlC/CpDm9A6hIdkpNTeVfnEZXA3PBaIRbtKHkyJUOH6/T1/fQZpcb5XDDYSqK1QRLTvJiU/UIzQuKVEyi4EouasC/Su1ItTkrGRgQqFIPeTEHxoa6npbV9eGebcwFwSmtS8CTEeynZhDiDyERnMNHYI4ciDo+hu3w6NV4W/uTGYOh40Ko41t4mlD0mja2j0UGp5pkpwoHcCP9zVKC+zxmg+MDkRGYgdV6QnxYKcEg+7thqHRyBqXRpcy4Nx0PhjNk+VlvkyHeZty81IIOMHAVY8egzJpaOvHsDAoGfKlnzEq2XBwwqi6xN6lYE6MC/c6VzM7kApgag7uwkEpVqxxJF8KSr6IwQmTK0CSyPMjl7DDZLPcKhcmL3ATHNHhczXJFypSKIuUytz/iGVDHiAEqfMBiC2DgR2MzetDCFsBK6EZWE9NeNppeENy24BHtxrYIOxL7Cv69BdtbHJhfRt3TYZERme3HLYsjTzYsEyP6cJN02sYPpnTzBhFb6osg6OdwYTn9VE14zwrZwzhqG3DI8u0NC2zmIDh9As12qd5fWbuSlVDvjOIeHzazC/GMAzXfAWgZjvBqsShaiciaGe4cUFtsF6UWLgu7YmAJKNVmIp0wd4WqUt3MiaD3W2yZqBd1g51yprhHhke6JDBvpT09bRJT0dcOtoS0s6PUsCkEhFJQJIK8KlphBteXXiwti8KuDjODGPTeHpAg2mnYGOaYA2wo1uYiV6eG2MGPTqDYQjjpn9ocHYS/DID88dTV7VBPO04DItGMHEYQl3wa8KYeS52PqZzJpruDEdjymCMF+aqeI2mM58ZzuTuGg1u/Jt/OIO7NfaJoY3FAWLI0hj9Ogl8OCztRyabOdBOcsOR0oXe80lqJh2TFigBCVQRt8y1OyC6Eo+1kK6SLoDoSjCczKeKrtIM69UDXisSQ0enH+1wpGERloOnnrU/8AjDZm8YPo3VI0nEPeKcxICDxuC1mnpAepok64JqIImAbiafpe3KEPgj6WhC/GkaWy/mBksC4Tn6DvsTM0Fa+mADds4v8Zyp23psZmv6gF4fj/jjdeqoQN4sMyexOZekr76gDxrJG6Fg2Dv5YIn7ttdrkNZIWFICOXHDvzrUTkhWIK8Y7FxA2hYNSFcyLAN9HdLf265k1N1OEopKIhaRWDSqc3AsHMvOvdQ50R4Mg7Da+qVU5BqwkMzPX1AhSsF6uQiYRmWgKmzDPg9oh3eP9q6mbuz82onQyCotAaY3qD8HSJB3eTRwkHp3GA0DQ3GXZfCWQpMCVDqjB4522Gn6brqt9lZ4/bUMbtnPBhvOG/f5wVxLM6Y3HWM/V1n0slmGFoNITQPYdEwbMKI6q5uFtet2LVSxaNfWaYaxsOlZY2FUfONvpZCl9ua5DWdjMxmemVppwtYJb1ZLjVtHjLNs/dOt6U4us9sL8yOfzLvCd+oQV5/oKYmZNDnPRL9WaHmtUSLCDQPhSU76jT8ug0A+HC9UQ/nZd61BhMeVw4b0lahI3Gxf5A3Nj12bvBOBlMWdHzpSCUm18SVl7mEFT6RLlS+McnPJA8mXhDk6MiL33H233PfQo3JsLCNHTy7KwUMnZHxySrdYvtAwrXrB0QsJgHdsI9HQ8CmeUd2W6xhLoY2DDsmJUL7ioK83ULTXhkaHYSrobLRxwpHtyE7Kb5bx0fjc4rwcOXpYjh45LAtzsxLHXURXICNthtNf7QVmAODHmBcJttO+GGhNq9HZPYZYKT/rvxR68edltH4UJPLmTUfnhJakbey6rICExdPli9SAJSNrb0Vr2e018mjnNhmPUruN760H2r1xvOcrgXnSNMLCzrnU48ePy7PPHtT9odif6aeLNrUPNdtiueuwOZowIDtWDh2RBq/Q5qfjhIQF6HW5hoEotFGKNAbujAgJT6cocIIh4pIkxliQSxe4p1ZennvuiDz++OPy0MMPyejEKFT9rBw9dER2PbFb9h89LhMLORmbnkF9ViSXzopceI5ye84FBifOy5XcHZVq9XYwd5AVR9GVDcMGIWxn4Z0Fjmon+TQaG63CpxIMx3NOU3F5AscMxXk2KN8Z450RLSnhREIOHDwg93zrW3Jo/z7JLC7oXbAjlZJtm7fI617zWrni6qugytSkUIK+ryvgkTXvrFoEJGzL1FpG93wleP1bw7ae2zQJ+tnrWwnWzxuimcJS2LC8W9p0aVhXBO0r5dd6rTxvqB+oIH6EYXx8VBYWZ2XD+i24gfCVGPgBTSKj3S3fMoW05bGw5bGw66YI47c0PGHPNR7yNdHrwl0BOKntDW/StmUzabO/cJ8mWydIxD0uD/bPNFSgp55+StLZnFx39dVy6MABeeyp3fKbv/Xbkkc/s6Veei3Ncurj7UY+5ppNSONuzlAe9kU622tgOHXAj7GYuDp1QU2Fc1pm40A+ic0X6rKYK+umfN2dSbhlZd/e3TI2Nq3vkF55zWWSiiXk6cefkfHpaQn3dMnlN7xO2lHvA33helSCD7X3db9aJs57pFo2j3jHxsZlfg7XbOrYrWQ2Bv7Y/1vd9M9IXfaORbsOGM4t4siLYjvqLBPvKqGIfPWub8gf//EH5R8/8o9y151fl/vvf0juvv8BuePLd8rf/t0/yB/+0R/Jv3ziE1LK53RBHlpYy6Nbw6IQnKS9kGgdfOcL1kcrrFujHlvOmZc1y93pLbzhSDzGNMvK9lgan/kYY/OyD0eWgw2zErx+1r5ceJsOjbn5WeJdPr4xhvQMeLTmHEAyXPjIryOzj3B9E2+Squa5pGrIlWWwdm/6Jt+mceOoQf3CzcxA4RwJ8AajD27Y99WY+TB7HYTmoG3DOSbG5PqqKkiqhhv1MXlq7355BkQ6u7Ag+WJZ3x3Ev35A4sjxUyCoGU2DbcX5rbZoUPq6unTfK4w1k8kFxEUiqRlUitHP4/G4qmGEt6IxDLS27TlBmzmzA8vYFWh8O2lK8Z6iNn3C8Tb50l13yd/+1V/LYw98W4rZvHDPan4Blp+pDuKYxp3z/kcelb/4i7+Uj/zN30gpk5EolHnTx0wjN/J5kcGB7TUXCt56NXVprtPaWw3Jp3Guf7brmCOctfzLk9yZdWfbutW01gfdvGg9J7xurXaqODzy6uhFu9c0QXsz/PlCyYh/iML3T9lfuFpc68wlcbrx3KBpX1oWXmuTbExpmDbrFXaSO/y1XuBPw3BnwCVGwsxvWbsj6QzXTy3KxBjUuLERVd8K+bIUITAw/UKhouuqClUQFwQBSmA9bVGJIv7UdDp7enLm8e7uTQsmxQuHi0RSRuJhh+jq7JQ2qGLeAaA1a2sXaG0M473U3zyOBuxTEAyWZLJdHn9il34dhLo3pH1IW1WpQjXhIkROmifCYTOp2NUuuWJOvvQf/yGfgkTFd66MGI7OgITtXfHFRuO6XWPdXkx4010u7cbAcA3v1lwvtZxhNdgU9M5PLUQHDp9ecYCb9M7E+dZfs3zedLzltu5ef9q92TI4JQx+Uw9D3zgAJpyNr4clWI4YzwWd/8K/efWFcz9mgatKM57r8VoJPV0mKy1jlYaVa9JuNYzLPNhWPCI0HPTX9FVKc43GMhIsX39Zs3pAbn/N1bJxdZ+U+ZFREBd3Y+CDjWq5pK/EcGq/xCQgXbVFw/pRjdGx+fyzz47sZ2oXGheHpHqg7qHyEpBo9tz/oByH/h4s8qsdcESJWOXaCDSoaOPsDhDeTdiAenuBu6cj0Kb/aGSu5J3PF+WTn/5XOXRwP5xrumJcDe9YaLQoiCiMxMOI2wtxtqe3V4q4i3zxy1+Sr3/pP6Q9HkaDMyyTNfNfrVhu0J8N5zMAvGFa0zed3xjtoHRkp3aNhlnBMJwN603XxrWGA9W+kkTDDt405tyENSQAm0kXfvqkS8vFNjSGA41tQrXFGrarNYisRtsag8W6ef2YF2Gv3djpB7gqDTJCSG0shA/qYkbo63TWGyLReq3WEObaTD4WbHca5oESaWlYHmtI3EHEodplnkK6SwIcSOpIimkbla35p8XmJCriBXldrQbpmj/WL0mT7ojEMtQduPHpH+3c4wGhtL550bYe0Ntdq07e47wCNTQaC8maNX3ymluvk+7eJMYBCApl5buxur9ZqaREVeP6LJ3frUo2sygHjxyWg4eflQA3XL8IuEiS1AwumJuhhaVaKEgdho1WUwKBN2rYLM40Fe82gRq0iTaYfrsNlasqMv7NO34Ig0FCh1hbSr5y9zdl11NPSjmfwYVygLGz4o7BOz4joXH5bbgc8teXL3ELKSOVUxPT8s8f/4RMjo+D7EiE0O09VWU79UuBpYPQHL2gi85LeMIRNp7XvBDw2igZWILilfKXxM6jMeZXK94SCuLQSpWHNcXcTVnpzeHdPDaMlpFlhTusZh7Flh9eCpO+MSvBBnYHN/oMhRC+2c9XYnTiWKW8Zlq2DXm0ZjlVT9Ozf26fNARBwkI5GQaSE5cGkDRIUHw/j1MJZr7IzFXRaL9mfLixMxo/HJWEzNEYhLVuqGd9ZxUZkZCqAY4T9H/3nK3jIB3bO01NsGwGWq8448r3Ym5BCsWMnDo5Iqenx6QcKEswjJC2e/OtjSBaF/Ya6iyCm3SlXJBjJw5JOj0hGzd2muQvMJoj7wICZFSPReP1XKUc2H7jdbJmxyVSgy7GPaCVZGBMJfMX9cLbAhrOdCa3g8BwXotvaXOLC3sHVGkKtZ7BHeGrd31NFmdmdE0I15rodsFMg+2PpCPRqPTp9/wHcQePIh2zSLFcdeTZU2Py6U9/Rtoj/EoIw5t5BovWzvxSweZjBy9h6sEYC2+4c+GFXIfNn3NOxrjnqBydr0IYPlWiHU3TCM/2NP78g7sa484TBFE7wyIFmOcDxuHBWw980ohBzLVEyILvn5k86GsIgJdsSMZcPw0JypLUUuMSB0Pj+kyO/EW6SIM3vXAsLvFUm35EgZ+9KvJ1FH2yjCiUPt00TP48mvKavmjyYZmt0Q+TIAwNQ+vn3Cg9oXdr3eK6uKFgMBSDFOdIiPlois0jYetU09Qd3guSSS/KnoPHZAFqHu8g/AAKpeGgvlYG2oMkW0edBUNBCccj0tYRlR2XrZNrrtkmiRR1jgsPXO4FRzBa74tEw9Fge3undPb3SxA6b4W3XP1ndzCdQiscFby0ESkC04+d0VVH2Alw5HfauGQgEA7LvsOH5dixo5DSii5xkbpgQ4NyEWd/b7/09/RDzeuVgf5B6ejslBTKk4i3SyyRkizCfe1rd8vi+BTyLyO2SeOlBi5NjbXrQLd/tLcahOPRkgftJq6pN5oXAkscJjobxhhvXoaoUK8Mi3PeKFRlw/mSRaDw09d1cHfm01a1458/eg0M84Jg45lrJPGgM5i+gJuXrkp3WAcc6vDiYEZQWyVmuxhzQoLSRZMtwFUqGXFpF0oOOwczw3HmBnGQXxv6zfbLLpcdO3ZIPJ5QqTwQ4qtICMvy4I+Ew37NaQdKwQqWhdfAcxhTX8wF7q4bvenC/APag0F+RZDN7KTkMwtSRz6loJmwd5NcCqYJR5Z6sLdTt2Q5fHJW5nMg8hKf+pl9pIq5kuTz/BQ+SBdxuKsC1x8GQgHp7OmBetiLezyXhl54XFCS+pn3/0zi1/7Hr/z3L3z87//ka3d+efsXP/fZwBMPPaQfR9RJR3QiPlpF70FTmveYtJ1QSlv5jU7NwC1gh+NNNRSJysO7Hpfs4iKa1FwkYqEjQi+PhGVwoF+GB/ulsz2pL3GmuBKXG4olY9KZbMOxHZEcmZqZk3u//k1JxKLaYGahnI61hp3jzRqdI3ENy2zNcud6RZ7wTaOVAF9zVDfO09DAzjy5V5I1XMbRsLMMSJlps4rgpEary2NYBGvMhDiPTcOtc/hJJF2NjKOew3C7HN1WB2HYBnYyneckLJKUtgHcGpkRPKihm7G7l2WOcNJ04KFVoG7m3OtmDNJ37csC6eh+TSQDLklBQBKDEhBJtCUtwkpRjGtvhpa8lPhYBpYF/vyzZMebYglkSILu7sZA7ulCYsirXJEI+gtoG+F48zTSkZuUpq0GJ2rgRvqinWXQPs68aWCpog3qoTrqvqrv6M1OnpZvfe2LcnDvE+jrYaiAhtgsmmME7cN0kZcTCUkqHpfF+bSMjs8hfExKIKlisabkRPIqlEFYyNAhOaH0VWgW+Wwd46gmiwvVTLUcGXGzuKBg/7hg6C52x0MB5527ntj1k3d++YuD//7Zz8iXP/dZyS4sSEcypW9gR6NhCUcMIXCAsbXc7gJjBq8OYNeVjcE7t66yRRy9S0OS2rt3n5TcDyzyUSz1eN7denq6ZaCvT1eY8ztlOodQLSCbEjpAQJLQw5PxkHR3dEBAhjT1zW9KiD0S+VkJgoTK7SusNOE1LIcxtLeeM66Jo2Sl19Bilo4i9jMzODQODLuPui1nXD/8MB8tJydOce41zbIZ0yA9hLWmWW5Tdps2/pU4lDxgp2G5WU6rcrPovDy3+dxzhHcvyxvXDnz+mTxWNiaOPQI66tXiGrijYitQ9XjduiU1247kSQO7icujiUNCUpKCP+02bfoq6aLASiI0nIwHl/GrMvruYikA1a4uhVJdchjshSLsRbNHUyQMVcyBShaOI7y7D4IWxeRLaCmQLiU14wI3loHXSnf8ofb1mlhx7Pdc+Jzs6JJtO6+QgeG1YMoq+iflJJcEXWgbuXXGudsqCj43PyfTM1NSKuQlDhWVr5XxIRRbjbtxMjeGZeZ11l8wIumxKbn/y1+VJx98+PTiYnq3Jn6BoUPlQqEdf5nsQn1sYlxm52YlDf24vaNjEnfR+yul8p3lcvErhWLhrmKldKhar+FGVa84QaeWTCZ1mUI0GtX3jMIgG34EkQOL50bKQbPAsDNlS2UZPz0uddwqtJMhbz7SbW/vkL6+XpAhROZSXuqVAsgoLuvXDkpXRwKh2LnrENnDkkBeURDnvucOy/zEBO76nBFwG58GPaIxuK1BZwrjSEO7NY1zHE3nod0MIp3T8RiqTl5DN3NnNX+taNw1PbDnPDZVs+UNw+gA8cQ5H7SG4uDiKNSBQQO35YwdOMT55mXhDW/s9lxbWG0cZEqWbj4sloZj8ah6wcEYV3bBkRPf7owP6txIi9ByUFZEDcJf1TqdtpZSuSR7nzkg93zzPvnWPQ/Jfd9+TL79yJNy4NBJyeCulq85ks1V0Ldz8sgTu2XPs8/JAuwkLPKTkhTLxvK7o09VazprWV3wXVO6s5S4Hp2n0r5Qk/72Nrl65w7ZsGEbpB8SKaVAWwMGWnStI9ZJFapdScYnJ2Vk5DmJBivS392hZWB5+HCBN6YA6i6A9Ni3WSZK0tmpMdn38L21px+6JzdaDi9qghcYF1TH3PRjmyqBidpUJp3lQ7RR1PuR7Zfs/Mitt9z89/F45MvVcunr0N2/CgJ6ELX0YKDu3Imh+nS1Vkkj/Gm0aQR114bKrUUj0SB3DIyEQSZR3LFQ4ZxIpy6/CJL67Kc/L4uT40iGtz6kggE50NsjXakUdPqSpBIxuXz7JbJt60b9fv7w0LAkUh2SL0A3LxbFqQUhW3HLkgW56bLLZdXGjSiC6Vx2IC7pFYD1X/rHTmhtemLOXXMGafDP+mmnNPnZDmfTa4V10yKZQI2wrcamRdg7N2H9l4OSkAetwfj0bHpqUmJQjdtTnXrDaKbVTN+i1b5SvsthSbpqNWXjwKIkw3oM40ZkVD31gGnWscKVTHBhgr4kCUryXEgH0tItdbltMOy8GbYl4nqT5JsIMxOT8pG/+4jcd//9svvp3fLM3qdBWvvk2WcPy/ETx6GC7ZZncX70uePy2GOPyMOPPIowe6WCPrdly2ZNU2+oWiZkh2OjbXHknxZa3dgfeIqyotjhQEXm9zwo+z7zV3J6F4aI0yZdqzdKEQRqUmiCcVh2NIwUC0X9ZDxfG0t2tsua1cPSi7EwPzEvk1PT+uTQwbXzVSYSYr5YgHoZhvraI4FMRp56ale9b/36Ezdes/XTH/3ov0FJvLBovbaXHOjswXe/+wdWFSUQD5aDdXSaU5/73OfO+EY9miUg75fAcz++KxUOd/S1hZOxUqWyzgnVB6G6ObVa4FLcBbfhElTEiTihrYlYdGM56ASPz87Ij//oj8vo4SM6p8Lv3bVFY7JqYFDiUCfj0Ot37twuq1cPoUGgEqLTZHNFOT05K/v3HZY4iKyI2yJXopeLC/IT73i7/NSv/CruoiA8T5UtqTx0Ku+A92KJG6ze8d4a3Pq1psNT+pmOfHYwieXKQai76gW2EJ7CAPRvJaTloOnw1o+0GJ7v7u195mnp7oY63b/K7Huk4VxSAJaUSe/WS8t43vm6MBTEnsKj2dwtnc5IEqTCd/XohxiNyQESJ6UDnVuDPz/CsDA5Jfv375cDB/fLqdExmZyelUwmp9vrUsKIod+0d7TLwEC/bMKNav369fLoo4/K4cOH5cTIcZlfXJSZmbSsXb9J3vqO75VkqCrPPPmUHDo1KVOnT6lUz7cq3vymN8v7fuPXpQBVi9RDsuT1qvzG+TC4UVJjFdha4HXZ6w2FcH2zI3L4838hp772cQnF2iV5w4/I9T/1m5IPxdEUlAwJtgVUQF4j+j50Wf1E1yQ0l1oJ6YOHqeIFoMrt2/OMHAOZlik5RsKSakuo1DW/sCiRtpRs2bpFelCNe/c8VRveuuWezZuGfvDWW38grdlcQJjr+i7C+9///uDrXve64NatWzvr9WIPGkXb9J6v3/3fZqYnf2Fg9ZrwwVOn5JOf+LhkpmYhvjtSqhRluLcPklQf7pJ5uWTLBrnkkq2SLeTUj50kky3K9EIGnXZBeoZXycnjJ3VStFhMyw3bt8n//vCfSbFiOr0X9oydSQeZ26m8aB2MZ4NNh8dGmh60pmX9ve50493ZG3NpPEscDLE0/ZXQmq/CQ1J1qMp7dj8lvVCn+3qH0OktSTWF9SVptJBU63WuhDOuE4OdE9N8cbMA6aeGNkvEYlDbEY5kDH+db0J4ChacMqBqc+TAAfnm17+mL52Pj4/LxMS4TM7O6Z7gXDunKiOSZdgwBnACxNfT2y1DQ4PS3dkhW7dulquuvEI6OjpkAv0sHm+THTu3SXrqtHzrW/dIra1bLt+0QWYWoQSAqNetXSebNm3W+S/wic6Zsfy85ZhLZ3tRrQTZuNfI4tOA0iQcDImTmZCjX/1Hee4rn5RgJCGd132/XPMTvyJ5SFR8g0LjILEq7GFKjpQkUTdz87MyNTuNGy6XS0RAwJTKAiCfJ+XI0eNSgQSVgKTIjztwf/WF+YwkOrpkyyWbZKirE5JYvlaLhu/pSfaCpG71SeqF4k2vvel/zKfTv5tMpCLTuZzMoGFqfHzBicFqRdatWSWd7e0YV1V0rp26L85iOo0OGJS52VlJdnRLFiJ5MY04aLSx0+OyAFG3XMzIZgy8v/rHv5dSnQPuzCqjCzuWDjTPILJYMjjPgUY6rv354mzxm+ckKYYx4c4Hy5bFQ1L8pNUze56W/oE+6e0ZlDAkVjdQo0yaBkedC5vmSuW17l54w6g/pB19MueEJA1C4CtO5smayYrh2f5UnfmC7MjICfnMpz8j9913n5wePY24NYnFYzrZvpjNSKFUMeucWF4YQ3aGVPQpK/44Rzo01C8bN2yUW2+9Sd74xjfLIKT0ajkvI8/uk3sfeEj6t+6Qd7zx9ZJJZ7UcJFPO/zBdSjLm3BCSJXKqgmaDO5fAmbV7ZBmo7pXHjsjU3sc5Xy59l1wr8XWXSIkTsXwIhLRN+mUlV13XRZICQc3Mz+CmKzICyYmf9hocGJDD+/bK3iPPSQXEFUefjzBf/C0sZiWcapOdV+yQAZBwrViq14JydzZT/MEf+ZEfyWhhLyCasvh3OSZn5p3FTFbGRkclM78gXMBPKYqNTXWO3/ajTt6eatdvwhVAYNy1slBC4wbD6DQhCeIuzI8JnBw5yuco6Becr+D+3TnzqgA7yzLgULLmO4XtaNa8UGgnb0EzvRVKS9JZwbT+tYIuXK/WzJdHd7BZeKItV77nCzOAIWeAlOye5I2Xat1yU4biF1z4JPdrX/0yVK5fk7/9yN/KI088LhO4Oen45oMXSFhgMimBbMswPFYgkXChsC54RJLBEAgwkUTHCsup05Nyz33flr/5v/8o/+v/+135jzu/ioTC4MoEpLGSbq2skjcXYmKYkaDsJVspisYufzCExcsxdaaGMZGEeYe0JiX05+CqrTJ4+ztl+PYfkti6beilAZWK7IMj80DAkKIFn1pKMCoHn3pCnvjqF+TQnm9LoVbQ7/kVVRd28yHho5FyIFtctT7x4/cHc9ms5DI5Z/v27fze1gXHK4ak8lyZxsZCxXKXRFY4b4JsOH0UjQ7IScFoNI5m4N7eNeGngfjFWDZgGlJTKubIcH+nDA90yuzcuPDLG0gF6gQ7Ep/ysNMb0wrb6c7XWKzkZwex142w7svB6+eN44VxX8aPg/qssPFWDoeSahm4zKE1fw44/lrY6/KGOyMO0mo1S4BzxuEHCXK5gpIRJ4vNy+AoC4ghCfJZmJuTf/qnf5bf+73fk3vvu1/mM9BYQiH9eEEmj8GKgci+wjkoPoLT11kw2Cu6NS/VPrM2CmwGguE4xTEUx80uKfOLeXnoocfl//zpn8uf//Xfyt0PPCzPHj8hbcmUITYtMq8TScOB9dB6zSQoGlUFce69TvVH/vxzOHVVQxlDKah7KV3TxLkoJs5wuoUL/pSg3HRo+FQzgpvwiT27JDhzXGq5SRAvbsiQuPgRhiSkT04dzucykikVZfW6tbJj2yW6kr2UL8rg4HDg0u07d54en/zwp77whf+yd+/eC0pWrxiSYgeo4XIqaBRq53pHYSPBbu8q/DxQ0P0kEPfrrvHTTFDhxibn5LHHdkkhvShlSFLxcF36erokDMLjUgEz+cvOyw5jjC7OazHESm6tWM6NsB3La7fnxErxviO0EJQt+3L5rwSNAzXGxqVpuKv13GkQNt75gMVmeErIBG9GlChIOGhdSba1ydFDR+X//OGfyF/8+V/I4cNHwTdoSwxYvoLFuapSsaLblXCshyEhmRfXghjwJCwSCvPQ5DV9PgELQaKiNMVvD/IdPScUltGxCfnnT3xK/uLv/k52H9gncwtzuvqcfUXTUPIzdm+90iBrvQ4SlV6PR7pivfGmCsVTr9fsI4XrJZHCgdKkSoNaQpKiISmk7DarIUUnUEVfFl2yEGvrBimx3A7UckeyxbzMZXMST3XJtm07ZcclO6UP9s5Im1xz1XVyxbXXSbK7uy9XyL3n5LFj7//bf/iH3/3jf/iHlGZ4AWBG7ysAaE5dt8cGYZOyN6DZ4cpGRsPTwI1SEaXwEtqZOjoX480uZOXU6IScPj2q++2UiwUZHhowd1d2JN5htSuZrqCD1vaKc4DlsUevsW4vFCulZ+3njRaCOj8sn6d+Iw7w+lEKQfDnBRu/FTYva5gu1/TwDf8Y58DYJnSG1JvoaJfDhw7Jn334z+TTn/2sTM/O4wbm6GJM/Zw4woTRrsyJj+i5WV0YhGN22GAaNJSgtBchI0jnKpHD6PwUJTbcFFEOTrSDGmR2fkFGJyfl1MlT8omPflS+/PU7pa2ji4vQl0WDqCh5unbCkpS9TvPVJNo5xcqbJAuIgLh2Xj8NzxvpwZj6aRrSeNFJSWLT5bJq29WSiKZkLp2GVJmXVGef7NxxhVy2fYekoM7uwg374IEDcu31N8jA6jWy/9ARuftbd8tjTz7iPLbrkTUjJ0+8ZX5iggsLLwg4+l4R6OzpvhUSz+vYhXR/HLhpQ1H8R4O3JZNoRW5IH5f2zk6j6uGHN6tcsYi7bkJW9XdJf3+fhj1y7CTuSlF9bMsFnm///rfr3BV6gMlQOwMO5kz7jLW3wnY+L5Zz86LVn+nTaL48tuD55LHEfZkg9F8pbhP0b141H3ufPnVSuru79EkXVW5NZ9nStpTBBdvr3Pl6wcEY0HmTeCKmUgTZJZVKyoFn9siHPvSn8pW7vqbtWwWpcI8krs1WSbgCVQ7swS/1kqj5+fIIiG6BN6lyGdIJJBakB5kKfAQyUwmMK85rukkcX2znbhqVWlnnw7iuyixRYRGqMo6bHrc36ezolSsv26FPzRr14blEvWbeBF03XoNa3Xow4VkWUx6dccI1OzCcqeAtWH/dm42pQxxBajhhw0gmm1a1NpHslfWXXSFd6OOk5zmovUOr18mlG7dKHBrGiSPH5Jtf+4bs3vOUDK4Zlp7Bfnli99Py4P33y1NPPAb747iRj0guMz+1vX/bx+57+L6sZvoS4xVDUsm+/gX0hKvQSH0Q46H11R8u12pPhcLO/uHVaw51dncnS6VKO0mps7MHEn9cP83ETS7YnmvXrpdwLAUiiuFuOC/PHceA6+mVAkRhbnPx/W9/u0Rxl2G788bF9SSm01DGgiPcCO0gekT3Yv+nuxp2J/5ZuwnXavjjHajWbpM5Xyw32JdzWwotAYvnohleCd8F0+GpO5zoggFbkZNKUj3m0+FUOZiQG61xHTia+MsTktfNhjWGSVFKZm4mDNX7fD6PtjTrnvjyCRfpnjp5Uv70wx+Wf//ynZIplkA4fG8Tw5sSCaJSJdQPhXLCHDcxzhuFIxF4cBlDSSKRmKTa26U91aGLOEm6/BIMP0VupK4C0gMxlUsgJktS3IuJe6NTdSQRikxPjsnJkSOyfvNm2bBxM+IhDNU0iujoOMorlKJ4RSgYlbRmG5hr5DnTakhQgFkRDosmAKP/rBU4mn8YSouQbHHCvdfTICnenGNtXFNVV5LlppADvQOSnlmUe+5/UO575HHJlwOy5ZLt0tPTox8qeXr3Ltm3f48cPXZYFnRBaK1YKBXu+NH3vOcLn/3sZ01hX2K8YkhqcWZmqieR2F11nPtrtcAXQ6HaP0s99KVYJP7162+7/t+L+VIhvZjeXigU2zu7+/UxbL6IpnXCqqZw54NqKCW5Ql2yhYp0dfdKJpcxnbFYlumJKX1UzUfEXIFs3jXkt/K5shkF4BwYOws7G9jJDCQjomsn4qDEHwnOdVJjepsHODVxl4Iu6toafhmciwBW8m9m2yjdstC48PamwV0HTp0aQefulQQlKRABYa/FG/Z87V5iZOXSW8PQj26QQNJQWdpUiuKckSNZSA1/+qcfki/++5dUeqgjDPfCosisSwoQjYTESXZKT3zSRhOLxyFltyGtNl2e0gk1LcmXzVPt0gYpm5J2GwZ4O9wS8SiKABIAIekcA65R+wCYh6/PUFKLxWIyOMA+UpJjx07JlVddLyn0mUCdqiECk3lgzG2L/QVlRLwl12xBd/ibsIzN+VTWAf6QlBp4sYfxaaYNr9cNFXchndFV5CV+vh1ESxJ1AhHJZoryyMOPyt333yunJqekt39YtmzbhuvvkPm5aTly+KAcA1FNz07qJDvrHV27EKgGv/CRv/nIQ6ZwLz20al9h4DWd0dI333zDWyAC/0mpXNmxet0WWbV+K+4u3DQfjY2OxTtiBySsqdGTUi8s6gcUjx59Vu+0OTRyDqJxb1+XdtiO9g6+cyirh4chga2VDevWy6pVq6S7b4BzFJVSqQRhrhqIRCIOOqtD9YGv7LBgurCQAwYNbgdyKxiO/kp6nk6rjQX3VngHt4V1s/GXC0M03PWubLDcQGE4OnOIGHuT6OheLObkkUcfkm3bLpHurl5INtx/gtAYrt2TnwfNdFYgT8ItHwcow3GM8wltCYMvCdLgk1iqfB/+0Afln//p4zI2NS1lhNP1txy+7hQA65wkFYJkRJUvmUpJRweICOTELEhYAag+fEIJC6SuMNpL6UA7lX3qx5tXCZJTJpuXxQxvZlzlzYWj/KgByocbX1u8LIN9EZQxJDe89gfkw3/6YSnn5iEJsR+wXCQe5KfEAjsrkqVEvkvagNeLkHxJXr3xZ7xNH+J10bCALKWR781L07yMU6fGZRF9mP0QfVLSi3nZtetpeXzXU/LcyAndZWHN2g2yangN/B3JLM5AdT8GSXBSr0P3mEL96hITCWQgif72wScP/hmzvBB4xUhS58Ka3v5sVeQaiP07OHeQglrSluqSbL4k4WiCN1pZXJiXsVPH5bnDByTVFtPv4LMv8C40t5jWN8j5kubxkZOy/8BBefbwYdm9e4888O0H5Z77HpBv3XNPdW5+/mPXXnPNB4uV4ufrUt1XrdSnqrX6KO6uUXSaRDDo1BKJeNDewc0THPZDdAS3Y/JXDX+0Uzax4iD2gGFaw60Uj+7u8DMOgI3vNVo23rI9oLtFBXfpkydHpK+vT9Ujs16p6Y8zc3TdmJ7Xn1gyMIEl/rQifz3wxoKwmUJBpSi+DJzqSMpdd35ZPvqP/ywTkAqCIT65JZnxgwKoawxmzvdwxblZdR6STtxsero7zYc5ECaEOLFIVHfj4EvsaqBG8oXjxlYyIIown/I5UYkEIZGBIKMIww3/2JLhMAgzzAn4CsgoL/1dDFeT3QdOSgpS5k03XI3ychKecwHcJJA7NZibFo23CniNNEo5uGbuwkDwmnRiHQxMwmP7wQkGYdXY5QxwxP/c7BzaB+WWkBzaf1C+eMcXIT09KEdPnZLOnn7ZumUbbiydUEfzMjp2Qo4fPyR5aBFcnsAXqnHhSAajB/UcCoZL4WD4nsnRyUe0MBcAnl7wysf11177X8qVyvtxf1nbv2qtbL70CtxpoyCgHHT1JPT0ouTnp6SamZXM3AR0+hLuimVJQ4qi0UHEu2Wlqu9g6Rdn0IEp3nO+Ap356UQy/muHDj33LYQN7Nq1q31wcLAdd694NVBd7VSqvdVaoB88dSuGaAhhOnAnvMkJQlEJBmOUPjgBXeGkLkUFgB1OJ4RhVAKDG++eWhag+W6cOecvO67t9OrmhiWWDHwCp3a5RiuWuGkSzfRs+rQz+UIhKw8/8m3ZsWOndHX2Crey8YbRtFpIrhUaZiXAC6mpCkNJh+2SyRWkqz0p8XBQTp88Ie/77/9Dnti1WyfHy6i/YontB7IA2URALPyMGuswBempq6NTUpSecJumVMUHKvwuH6/FLJ7k01934zzUsUpTrGsuzkT9U0phP+Dn57mvFOcuOT3ASXySSB3li0PV27ouJRGpyNcfm5CNl1wu3/f6W+SWa29CGdqkqyuOPhPXTfMo3YVBklGUg+8Uat2hDFynVdE+AVNifkpJ+hRS9y8DfZRxjU7A/eKS+pGgSuqP2pfx0Uk5OXJavnbnV+TJp56SIydPSby7T6676WZZs2q1BNDfJifG5OTocZlfmMY15DhXrwuYKS129YPAcD18gBAMOJlQIPDb+548dMEkqbP3mlcYrrzyyitwT/pTxwl/DyhF+obWyqZLrpBIolMKkK4oJlcLaTl15IDMTp6SMFqKX89IZ7PaCfV2hc6Tz+X1TsU5Kp6TNLTDVmt/j7v2754+ffqUm+USYLAGTp58OJZIrOkpFtH96/UYBsh2HHEjD1yKTrCDu4Ci621DUTZXKrVIIsEgIfQjqhhUCYwhvIPaEoF2bIRTNcD1b5CEi4ZdO7nxJ7xhCHOqt1Ht/Bat4Rg9n0+DpB6SnTsvk86OniUkRfCo2cC0xl8JJOdmroiKaORuDha+AhPhKzAgkXao4L/1P39TPn/Hv6OtQBKIx4HLNqGd5J+Ix3UzOqo8/f390g2SQgklEgWB4WZD9Y5ExC+9lDBIuTMC3wXUGwRCkshYB1zwyUl0TgOwbJWKIyUQhl2dnstmoAIuajoRpyJ97QHpbAvKtx4/LT2D63SxcCLKua2E9HQlpFiAmhhL8aKgeraDKMOSTKakvQOmrU1vgp2QEtetGpDezhTIDESBMFQpc1kQEdIKxdpQEJSOFYR/qpz8oEIV0m02vSgP3P+AfP3r35RDx6nahWX1hi2yeesl+mHc7OK8jBw7LFPT47geqqoVWZxflALUWHaPRDIqvcPd5isyrPx6MIMq/51n9xz9oDbKBcD59ZZXCG677bbQQnrhffVK7X0Ytl2haJskO3qlo6tfX5WpQBpYnJtCw87iTmJWGxcLaGgQFO8kGP36VCQL0uKaGhCI3pn5UQiI718IhYJ/MDIy9hSy8o6tcwIkEZiZmUkFAoUO8FYdRNdfLObWQESPBOr123De44Sc9Qi3DQSVwAAJxWJRaiBKXCRMlsPCrKlZSkxeUBUzaC2miUMyMXHdcC5J2fRMmOY5w2eyC/IISOryy/nSbbcOLuZDQmmFxjuHVEWcQVJKJByEUPXSGeSTkGQiKvd/45vyv377t2UEEgMkVR1oFZI9IjN8JBqBWpjA1QQgMcWg4nXrCuw22PklbEo+XCJAKYXSB7/wG4e6zx0QuPEbJZNCoahP9khQIZAEb1hUE7kLLPgC/YO7dIKs0D8oZS+ARPkOXSxUQdicHD2dlZ7eIRBDVHK5rAz09+hXtNvaUqCGMEgvpN+fzCOPBKSpzs52Wb92leRBeql4RK7ZsUm2bxqQof52nXtjXg889KR87N/ulEuuuF46IZnl8nnZf/CQhFSdpQqKugJZPffccTl+clRWbd4iV95wE9RdkCM0g4lTx2V2alzSubSWm6+OFZDG6OlxiaB/r9+wViJxkLGDPo46KIGEK8XqDFrmJ5/dc+RLbrO85Dh3T3mF4fLLL++HhPLLuPCfQwfrCgSgqYe5qT3ulJwQhcpHiYqPb3nXZcfke368rZTgxkfeHKBxdGDefaFC8IHep0KhyJ9AgnoGWXjH1QsGiQuHwOHDh3u6urrCwUqlu+o4a0BGkbBTG8Qgv6IeqPeACLpQ3O0YYP1QAWohsEKyLR6iesDBRfJigXi0pGIlKC+Mn3W3EhCM68RrJuhOY0mKR5p0ZkEeffRhSKtXmf2kMPgpzXHjPgRcEl9fmyHxtRTD5NmEt0QEp2T4Cgz3/GLa8VgQw7suP/WTPylPPPGUZPlycJVh+CUhqHpQwePcBwqDmupzWzwBFatL552SsPOTZsUSbkB8sEF1CsS2anhINmzcoE/2uH0J5SWWlQ9YeMMaHx+TI4ePaj9QFRFERfWPknm1CtUP0kupWpBsPqfbxrBPcVO6bBY3N5zHY2FJdfJpYZtMc/cESkFOXFIdHdI/MKAvL5PETjx3FEQRRHkGZWigV3ZsHpabrtgkoXIBqtuIrFm7GlJiUD75uTtlruhACusESZVk1+5nxEHfROuo6sglIVSP6yG++oK8oR5X8rgZz45KoFpEXhlcN2oadU/pj68Xbb90h2zdslX27kedFhZlEYTGRay4K05n84XfiUrmo7t2jeXcZnnJsbRXvEqwdes1vaFQ8b3lcvWXQiGnJ0opCncJrrfhsOA3x/RuDDd2YA5wTiDm+EgbI0sHnxPMY7A9UK8GvxAOB+8aHx8/icjozi8dkDfGcQACXi06MTHRAdUAqCVKpepqqCpddYxK9LVh3JVvQcsmUNQd6KzrKHIl2toivA5KDTVcC1UbN80GORgiocxkCIN/y4F+dVwq/RmFMRYW5iFJPSJXX301pIBuqYGIOFlN1ZQqEnnRzJGw05lfLYH+uPm4/hZ8c9J4G6I1W7uBEDHYuTQgGQvI5z79GfmTP/mQzGcy+rSPd/wa2o1btnC7mC5ITQWQCwlrACTQBhWdElQy0aZrm7IYsLxBcZO8q6/eqZIZiakWiOjTX5aVklKVJYC0xE12uexkcnJCjj73nG7xE41w80WSFV+5grTNF5RBViQyqqVcKsF1ZNNTU1IqQd3s6wapxJHGNLziSBHqZDQMybBL15hxEj69OAcJndsuOjI0OCiXb98kbU5dDh06JKfHx2X1UJ+86fZbJIV6+Mo3H5RoZ7+umn96/0GB/qfty8l5lo1SbSKVkPYE1Emot4FCGjfXHIiS9RCTyalJmZydkVRXn7zlre+U73/7O+W++++RP/+LP5H27oS+peHUIxPZUvH9Y/XZj52470SBzXKh4O0TrypcdtllXei4Pw0S+iXcQfpBPAGqURyoKn3gyEnQErdppNTMlXsiD8Avh4D7cffcE3GcPVNTU5x/KjLNiwkSmGuNjoyMdKdIX8HqUEXCg2HHSeAS3gQKiAYCNb5h/ZpgIBgHXQXj8UQErAetkqoKJ5YNUZgXa42URCiRkbiUvChZGHeChMV31R769rfl6muuke7OHp0EtqDkxK6mSSCa5sA5aDprMrTwlz7mjyDjUqo1gbg8kZIKSADqdRxEEamX5D//+E/IwUNHpISBxG1W6BfgMgA02/DwgM5bnYb6wrVbw6tWQYoKSQpSDC4UJIC0amWdSL/2hmsgVWVBCTUpF2qSLtSlGoY0FUqirCHkjquElB3HjYxP68rlvErYh549JAvzc5KCBEQyZklZYs5PsevMzc1LHmQIgR2qVE5mZxZBsAlITT1y+NBhkGMK6hcJDmppOIY6MhvtKTGDrJgGt8jmIlVOyGWKRclzIz0Q8NoBkB0Idy6dBcH0SgLXxvVM+uIx6xJpUMrDv5JRPBSXMtzW9HbL8ZFTMj0zB7UWpIjqLkOq6h8cRn3+tLzutjfK6Ohx+fwX/02+9s278pAoHymWcv8oz0x+7q4jRy54Xze94VWKG2+8sXthIbujVCr21GrlIQzQWzAgQhiIdUpQ6CDzCPZNjPdyJpMpgcgOFIvFSiwWy8zNzXHzr5dUcnox4JKXkz1+vDeQTAYLwaJTr4cvDQeD0VK15NSr9e9BiF5QNPdsvA7SwEC1XA1i4IQj0UiQG/jrbgAuYSlp4Z9SEaEfEcBgmpmdlocfekhec+trdM1RMBSB9OAOEk4yk/Q0Av5BWoxOicVlKfcX7hitOsTgQJLi5iHmMXtQvxyXzUICSMZANo587ctfkt/93d+TeQxSPs3jts8kRM4R8rE+9xBDW1UX4R+LRp32ZEq45XQMKpdR8Sq6iPP6667FDSkDiaki8/MZDOBJ9IJ22bzjWglGklo2SqNRSDLTo8/J+Ogx6e/tkg6ojtArZeS5IzIxNqrkEoN6yZ04SJYlkBPnsmbm50EcnDIQWZjLQKVKy9Ztm+TE8ZOQcFPgy4rkoWbxBkF1ka/1JCD18OO5+VJOyPFh3X3B0LhOyoeDSlyspwBuCFxm0RYOyKpVQ6iLioSoo4KQyH5sK9ZZqAoSRb1dsW2bfgnp9MSMZPJFyeTykAgzsmrNGvmvP/1zcsvNr5VvP/hN+dwXPpMplEufLWTSfzg+vmfkrrsuPEERr2qSsuBAvummm2Kjo6Od7qBWoCOXf/Znf3bmAx/4APUsOpmx9F2PulkojfYfffbZ7kg8Hon3xOvFYn1joBroospUqdevDoUCW0KBUD/qZAdkrd5wyAmEQmHujaYDiyoU53r4Vv7E+IR87OOfkGuuuU42bdgoQxgsnAviZCylIT4d0i/2aj1CSsH44bofnqmbFoiP+0lRtGFABkKGpHDGsLq9DoglleCHMoLy4z/xk7L76T1SACFkodKBEFDsejnkOLs629tODQz0VTuTyT1BJ3IlVK93cQMfSjx8EgelkO2uZLF6YFCmpqckAmnrPT/2X+TeBx+XvQdOSHvfEEoSlBwkF06mU1KZnjghD9x7l05IX331NbJu7SrK2TJy/Dn4TejiUL5Ww68nc06wBOKcBynlClkl7HLJfLqcu3xyknxxIYc6cqSUL6BOijI01I08IZqXoDrWw5DWCiC9oD6o4Q0honWPGyjUWaqh3DKZ1xFyarJ+uF/WrVsHaYpfkFF5VXjvIckl2kFoxYq093bK1tWr9QbCF6P5IIhq6WI6D5JaJ7e/8U2CapSv3fW1PVPTkx8aXDV092/91v8+rYW6SOB1+PCh8BI0nzZGK5V4NRBIBsOB4XKl2u5EIkmoW1dKvcInjRFIXzsxRjZQzZmemvjK7//BH0+DYnpAeq9NxJPxjo5UDOEDq1YNy5bNm2Swv1/aoF50tLdDDXNU5VOpCaPNbLdCooISyj+SFSQJff8MA45DLoe7PueUYpBo9j35hPzsL/yK7qaJqDlw5X0gqc8XyuWxeDz+3MaBgfnOjo7azde/qfTtp+/+tWKu+D9jkajDxZeUNKgW8QnajTdcLydPnASxJKSzd1B27LxS5hfSEgxHQQ4gBpSFH9As1xwZGxuX2dlxefrpJ2XP7ie1uDffeL1s27JRZibHZOz0iK4t0iUKqBNKanyvj+refHoexGDWXJVAPHwCODA8LIcOHoXkmZQaiLBcTktfP+oGeRfKYSmWuQarCpUsDEkKdoTRrVpQH1T75tKLqJ+y7Ny+Sd72+tdKT0dSHnzoUZSdn2ujBMUKZg0HJAmSqhZr0tHfJRsHB1Vdp9TZDglr1apBOX70OKS2ilxy+VWoG3ni2InjH5icKX/1d37ndy66tuCTlI/zgktgzsjISCoer8ccjETHiQ5ArRmqletRiDBjv/zLv3wI/tHBwdWXcH5vsH94G0JdiZgUYjZBA7kkk8nFIYxFenvane6Odunu7JThoSFIJGult69bYm1RXWDJeS5+6IfLK6iykLS4jQ7foUtGI/J7v/3b2W/d/8C9i4vZR6CSPF0NhPaORCKjcuQI5w6NnAjcdtO1O4vl6h9BeX0rlwxwDyW+fxmE9LJ58wYZ7OuX0bFpCSc6pbtnQDatX4+BG5e9z+yW/Qf3yg/9wDtkYoqq0axs3HypZCHxjJw8KbhOkNUeWY0BvnnjWomGAjI9flpOjhzXFe1Uv6icmTm0sr6Wwt0YuB0x3zecnJyUtqTZJTaO8AWkm89loZZFQZgRVFdc6sEQiKrAy9dlCVxWQAkok0FakMz4KbY3vPYmueX6a+SSrVvk2OFD8vf/9C8SRJqU2ggSEeemOO9WSBdlYN0QSKpf5ufmQO5lGRrskTWrIA2CtBwScyz1UCLV9f7rbn3r3Zz20EQuMnyS8vEdQcnrs58Nyn/6T9DUAuWGG/DBD34wEQ6Hk88885zkcgtdwZqsGhmdcFavXbX2ymuv+6+JZNuN87PTMjs1JcV8Trc7oepHaWvD+nWyfs1q6enj6nXz1GzjhtVQe5x6IZ9//G/+/C//6LHHdu3KTU/PvfHdz2Z/53fAasvgxmuuuCXgOP8nEYvdhLLAhQs2qzI0PCS3vfYW2b/vICSHkLS1d8va9Rt0rVwKqmS9UpTnThyVS3dsl6PHTkC6ysq1198sHd39uvfYCUhf3AOfn7kKYSyXCxlZmJmU8bHTuFZ+Z4+LRCOaF6WpHNRR7iLAJ218IDMB1TAOCYoT1xXkpR/whDpLetXvSkKKi4C8+HQUApg+peNL0SSWMCTJm6+9XF53y7WyMDtT6+4bKL3tB99dv/9b98b/6m/+L4gmjrsC+QXpKUnVpb0zJbMTM3LTrdfL1uEBnfvixD/LE42DAMMJzo99fbC3+w8vufFt971cCIrwScrHBQPJi53/iSeeCI9NL2yvhQJvLRdLW51arT8Wqe8sF0r9cwuZWr4CoSEcC4+OT8gIyGBxYU5+6Pu/T74PKk2lnJtIL2beffzU+IO333672WXvLLjuyst+1Ik4vweS2qg7b2LwcuBfftkOedvb3iKf/MS/SrJzQPpXr5GtWzbLlz7/adm6frUUchl56NHHpQi+5as4N91wg9xw3Y1ycnRSiWo+kxPuqc+xTELLLs6CqLIyNzMtx4+PCF+Z4kp2zsORqPhxBz4BpYDDie9Tp06jJNxEDwolJ+gwEjlRTm7hCvkgiIjruiLhuK70JnElYiGoygm5cudWGepOyv69z2Shcn/5ne9+1z/ccvsbOr/21bv/n3/79L+9FWo5UtZZvQZJJbs6JAA97trrLpeeiKNzezUnIplciQ82Tvf09v5jV//wJ2974zufQxtR937ZwCcpHxcNe/fuTUa6u+PJmCSKC9nhXK7UCVWmVqgGV1eDkVsy2cWkUytdFqgU168aHKoPDfaVoQN+fOTU1K9de+21KrWdDe+X9we/euXnfycUDr8vEU9EuaqbT9C4EvySbVvkTW96g3z2ji/LwOAa2bRli2zdvBYq2ylIV/vkK3fdJSVINp1dPbJ161Y5dOigXLZzh0yBhG6+5TZIeENy8uSYTjpDaJJiNsd1KpCQxqBxPmtWq/NF43pFHwZwjR3VPH4DknNK09MzkssWVB3j5Jw+8XSfhNJO8CVoEh0lKrCdSlGUkKL8dmQokInUi//ak4r9zp2PHD79q7/6X7urucLvT02O/1yAq14BSmCczeM3+1KQpFZBKuX6qtmJSfOgoRqQSDz+ebj93bqh4Uff+CM/u6ARX2bwScrHywZWTTx+/Hi0XI6mqtFwOOUUB2q1fH+lUq8nIpC5goHDw8MbT2iEc4CvQWVmZ/8QatKvJRNtVEcF8oOSyeBAvy48fXrfIRkcXi3bQFqnoN7FMKD37t8nh489Jxv4nTzIaqdPj8nc/Jwk26LyAz/4g7Jz507uBiBHDx+T+cW0rq7nU7xSsawv6o4gHUpHnOMJ8AVllIXrndI6l1QUqp3T09MyN7egyysoXnGinS9C64h0SYqgDkuS43xUBdJPtVKphUKhQ4lo6GM3XTr8ic9962l98vajP/rWLimUfx/h3svJexKf/coNSaqzPSUb1w7K1VdcKtlsXjKFqsymc/+SrZT+6H3v+8O9TOPlCkO5Pny8DEBVkGbDhg2FrVuHpy5d1ze6evXqp9as2fz1DRu2fGNg1ca7z5egLCqQJDhQOWC5BxTXa9XAAUWoYFTZuLMBdEt9pJ8rFlS14tM9SlxcQsGJ7s6udunr7ZNCsSaFQkXfheNnnrhNTDzsSBTkwsl+Lgzli9X81LzORSE/yjJ2cTDfVKChY1dX595Q0PlcpVqdqlWrmVK1XOdyAE6y05DUiiA+EirntLLZbLVQKj0FJe5/QsL6//X0Bf/SEtQSQBLjCnpBuXXynGulkDfXjXGr5LZUQvoG+rjq/aPbNqz5vZc7QRE+Sfl42cOSF43rdN7gS0TVSrXOgc7Jd7OolBJVQNdXUc45efqkLMwvyLXXXidDw8PS3t4p2UxBxkfHpVLMSk0XVBqiOXn6lDzw4AMyMTkGVSygT/VOnXhOTp44rk8NOQ+kXw8GyamUhKMSI4yVj2r1ei0ciX41KvFfCoScd4I034G0fx7E9vcgqI+XS+WPVauVjyE9mo9Xq7WPocy/Xq3Lj2UWF/9iampq9549Ey37i3eIE4khi4CqeVzqQIIEVZk/Pm10IiDltkKsveeveoeG/uD1P/BTz5q4L2/4JOXjFYv77rsPglHgUYzZw+AXdHYuiuQGeI6UCiXhSvSOjk4pQj2aS89D8hCoevuFe+DzPZaTJyelq7dfFiBxjZwelWKpLDt3XCZve+tbZQjqYrGQlanJcdm3b5++x8f3O+2rMfoyNKQXS0wgWN3FgUcQVh2q29x0bnqiUCg8CInpHph/ghr4m5Cgfh2q42+EnbAaJ+D8uhMI/EY+m/37cja7D0nlTYpLEQ5nwUiBQqVWK9WdUAYiW8YJhTPIFMfoQigc/Y94Iv6b1Vr9B+vR8O9ddt1bj7lRX/bwScrHKxpdnZ2TwaAzx6drfHWGghQlIq5Lmp9flPbODoxnkFapJmPjkyCikqxbv1be8Y4flK6ufnni6cMyPpuXeLJXbrzlNjl2YkSXSkQgmdQgnR149qDsBknxg6NcdkBi4g4IVCOpbnFbF7P0wRAVpUHHcSYCgdrX4aR85ppCOp2ewXGaJpPJLDFwO+uuA8ePz2cC4dhfQ156a6BafweEunfUa8F3hELRd0QikXeEgpGfW7tty19+7cH9X7/yyjdPvhCp9GKhOUPnw8crED/61rd27Tt56vcxKN+b4JomPj3DHxWzJKSobdsvk3QmD9UtJMl4SLZv2yjRcFQ/aXYapMUvBHHProG+Pn19Zd8zT8r111wm7YkY1MEx+ewdX5LDI6fk8quvlmuvukZy83PyzNNP8qmZ6B5RIC6qmfxKcgGSVjabB0kFjtbqzvdAAuPOGS8qwDw6pu3AJiET302k1ApfkvLxisan7rxzDmra0+VqdZIfZuDmdHw9hWM3k83KyMkR6e0dhFRVkHLZkSNHjusGh7NzkxjwRbnmqktlbuKkHDu8T3o6YvL6190siVhEP5vFCfbh1WvlxptvkQ3rN0o+U5DsIjQt6o2Qmjg5xIlvToRzrRWP/MZepVStQq3j5NiLDuTKR6QkJDUkp+9mgiIc9+jDxysWq1YNx0ASV9dr9bX6IU5IN8GAo1IG1TuucO/u7ZWpmXld2zQ+PiGDfZ2yfs2gtLclpau9XXfSbG+LyeLCgpwGQaWzaUhjdUmmunTBJT9XVSkV5cSJE8oOfHeOT/JAjlKolIX7oHNrGBAGd0n83OWXX/7Z/fv3f1eTx4WCT1I+XvHYtGnTfD6XWwfh5lZKUFxewIWSqvaBRLgddG/fgMQSbTIzt6A7DszPL8j0zCwkphHhTpmFbE5Gx06DwMahuuVBRI6UKoibK0kintR1TKdOnZRZxOGCTCPIcJcCbnXDLZ65E0SJ+S1C3fuze++9f78G8HFO+CTl4xWPkydPloaGhiahbg1CIeIHL8ySAJAJv5XHNaTcAI5frO7s6pVpEFQgFJNyPaQvNR8/flKOnjguc5CiuH84vxCTKfBbjQIJql24s+up0ydldHSUkhJMXSfQubsrv1DDOSn9ohDYsVqtHA8Ga38yNTW36BbPxzngk5SPVwUmARAVxZvroeZ16lYl9AChUMohoXAXTW6TsmbtesmXa7KYK0go0iZt7T3S1tEjkUS71INRqQUjEgwnJNXdK9wi+djRozJ6+rROCClJQYriElL9SAYIivNTrhRVDASC/3zgwJE7mLWP84NPUj5eNYjH40ej0cQMSOo6mBRfNNYFniCsPPc6B5nwowNmG5U2AalJOJYE3UDaCnD3y5jEQVRc7NmWTMoU9zk/fFi3D6Z6x3RISCQorhjnayxkRaqUpXK5BEnqLkhx75+ZmeGurj7OEz5J+XjVYGFhodLdvWoCpNEFKrmRj/j4SSt+Q49blvDpW7GQ0432+DLw2NiopBeh+kEi0q1M61UpZDMyBtXu9LEjMj89IeVCQVeUU3YiSHz8PBQ/8koXSmxQ+QrgqP+Ixdt+5cCBAxd1l8vvRtjlFD58vGqwZcuWjU448j4oZv+N0g4/hEBwtbgTCoO4wlDPqhLhd/n4NBDDhB8H1ZcA+TZgtSwlfouxxE3s+KFQfvmYUpn5wlC9zh1kQGwBfjiikq9Vap9PhcP//cmDB8eYgo/nB1+S8vGqw+zs7Fx7qu8ZLs4MhcJX5wsFMFCQy5pUKuLe4fzkus4tgXQqxQLUtaIUi1nhZ6Y4v8TbOzfj412eu2VSeuIHhajyQePTY6lUzgaDgX+NxRP/Y/e+fRMmdx/PFz5J+XhVYm5uamFwsP+xej30SLVaDpVKxe0gmkDFnafihyP0K2ZVPpkzLw6TfHQ7XsQnCVFqIjlxz3J+AdmumSyVStAoawchhf15LBb/0z179kyqh48XBNa3Dx+vZjjr1q3rg872A/Va4DYQz5shVHVxl0w+qQsFHCUns7RAXw7WSLSTzIIgNfq7E/AVx3Geht+/gKXuhP3EkYvwnbpXGnyS8uED42Dz5s0RSECJcrm+AyT1DghKN1UrlZ1Q+9rhHuByAk6wx2LcY8qBgFXJBgKhcrVa4vuAe0Kh0N5yubwHBPWNZDJ5av/+/WYzKR/fMXyS8uFjKYIDAwPxVCrVlcuV15TLhbdWapWOWsWoepFILBSJOIdqQXmqFgothstQESuVSUhOsxMTE5wxX/K1Gh/fOXyS8uFjZQSHhoZiIKElL+InEonKiRMnvGTkk5IPHz58+PDhw4cPHz58+PDhw4cPHz58+PDhw4cPHz58+PDhw4cPHz58+PDhw4cPHz58+PDhw4cPHz58+PDhw4cPHz58+PDhw4cPHz58+PDhw4cPHz58+PDhw4cPHz58+PDhw4cPHz58+PDhw4cPHz58+PDhw4cPHz58+PDhw4cPHz58+PDhw4cPHz58vFIg8v8H2xkVw608ZFkAAAAASUVORK5CYII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FE32C-1463-4D32-9393-AA0FB09AC5FB}"/>
              </a:ext>
            </a:extLst>
          </p:cNvPr>
          <p:cNvSpPr txBox="1"/>
          <p:nvPr/>
        </p:nvSpPr>
        <p:spPr>
          <a:xfrm>
            <a:off x="2176108" y="4744870"/>
            <a:ext cx="7335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Regulation: </a:t>
            </a:r>
            <a:r>
              <a:rPr lang="en-US" sz="1200" dirty="0">
                <a:hlinkClick r:id="rId3"/>
              </a:rPr>
              <a:t>https://ww2.arb.ca.gov/our-work/programs/reducing-rail-emissions-california</a:t>
            </a:r>
            <a:r>
              <a:rPr lang="en-US" sz="1200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CB33F9-16F0-844C-9E35-70383C86C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284" y="3459379"/>
            <a:ext cx="1678486" cy="11124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22E7D4-D731-1043-84B5-2F97DB3B8C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009" y="3488527"/>
            <a:ext cx="1493788" cy="1114488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35EC198-EA88-76D0-25EE-FBFBB621C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8467004"/>
              </p:ext>
            </p:extLst>
          </p:nvPr>
        </p:nvGraphicFramePr>
        <p:xfrm>
          <a:off x="4572000" y="1063229"/>
          <a:ext cx="4319972" cy="2810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7655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997C4-F6B4-3DBC-6801-23995AAF5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91765"/>
            <a:ext cx="7772400" cy="1385039"/>
          </a:xfrm>
        </p:spPr>
        <p:txBody>
          <a:bodyPr/>
          <a:lstStyle/>
          <a:p>
            <a:r>
              <a:rPr lang="en-US" dirty="0"/>
              <a:t>Truck Enforcement Efforts in Your Community</a:t>
            </a:r>
          </a:p>
        </p:txBody>
      </p:sp>
    </p:spTree>
    <p:extLst>
      <p:ext uri="{BB962C8B-B14F-4D97-AF65-F5344CB8AC3E}">
        <p14:creationId xmlns:p14="http://schemas.microsoft.com/office/powerpoint/2010/main" val="21850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DA7053A6-22AD-4EE2-36B9-55D4BEC33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15" y="3251664"/>
            <a:ext cx="2399469" cy="179960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37E4C-CC8E-D625-DF78-314D43FB8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5" y="47632"/>
            <a:ext cx="9144000" cy="802509"/>
          </a:xfrm>
        </p:spPr>
        <p:txBody>
          <a:bodyPr>
            <a:normAutofit/>
          </a:bodyPr>
          <a:lstStyle/>
          <a:p>
            <a:pPr algn="l"/>
            <a:r>
              <a:rPr lang="en-US" sz="3000" dirty="0">
                <a:latin typeface="Avenir LT Std 55 Roman"/>
              </a:rPr>
              <a:t>	CARB Enforcement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48E58E-CD99-25A2-F5C3-E3888BE49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8475" y="6356352"/>
            <a:ext cx="1223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333" b="0" i="0" kern="120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3A3F80B-AD31-40F5-A3F3-B078D6368DD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A50270-9836-482B-356F-3AF1FDFAC2CD}"/>
              </a:ext>
            </a:extLst>
          </p:cNvPr>
          <p:cNvSpPr txBox="1">
            <a:spLocks/>
          </p:cNvSpPr>
          <p:nvPr/>
        </p:nvSpPr>
        <p:spPr>
          <a:xfrm>
            <a:off x="822959" y="1543049"/>
            <a:ext cx="7586404" cy="3080189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467" kern="120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100">
              <a:latin typeface="+mn-lt"/>
            </a:endParaRPr>
          </a:p>
        </p:txBody>
      </p:sp>
      <p:pic>
        <p:nvPicPr>
          <p:cNvPr id="13" name="Picture 12" descr="A picture containing outdoor&#10;&#10;Description automatically generated">
            <a:extLst>
              <a:ext uri="{FF2B5EF4-FFF2-40B4-BE49-F238E27FC236}">
                <a16:creationId xmlns:a16="http://schemas.microsoft.com/office/drawing/2014/main" id="{D6765EEC-4477-E4A3-6426-06B267958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690" y="2049914"/>
            <a:ext cx="2755277" cy="206645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sky, outdoor, equipment, trailer&#10;&#10;Description automatically generated">
            <a:extLst>
              <a:ext uri="{FF2B5EF4-FFF2-40B4-BE49-F238E27FC236}">
                <a16:creationId xmlns:a16="http://schemas.microsoft.com/office/drawing/2014/main" id="{5292B77D-1873-401D-B546-D4BE3D5D35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132" y="795222"/>
            <a:ext cx="3250433" cy="2168046"/>
          </a:xfrm>
          <a:prstGeom prst="rect">
            <a:avLst/>
          </a:prstGeom>
          <a:ln w="285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CE10586-FBEC-9DDA-1A34-D0F02D300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407" y="966256"/>
            <a:ext cx="3624500" cy="3656982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en-US" sz="1800" b="1" dirty="0">
                <a:latin typeface="Avenir LT Std 55 Roman" panose="020B0503020203020204" pitchFamily="34" charset="0"/>
              </a:rPr>
              <a:t>Inspections</a:t>
            </a:r>
          </a:p>
          <a:p>
            <a:pPr marL="390906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 panose="020B0503020203020204" pitchFamily="34" charset="0"/>
              </a:rPr>
              <a:t>Roadside inspections</a:t>
            </a:r>
          </a:p>
          <a:p>
            <a:pPr marL="390906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 panose="020B0503020203020204" pitchFamily="34" charset="0"/>
              </a:rPr>
              <a:t>Portable Emissions Acquisition System (PEAQS)</a:t>
            </a:r>
          </a:p>
          <a:p>
            <a:pPr marL="390906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 panose="020B0503020203020204" pitchFamily="34" charset="0"/>
              </a:rPr>
              <a:t>Area-Focused Investigations</a:t>
            </a:r>
          </a:p>
          <a:p>
            <a:pPr marL="390906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 panose="020B0503020203020204" pitchFamily="34" charset="0"/>
              </a:rPr>
              <a:t>Respond to public complaints</a:t>
            </a:r>
          </a:p>
          <a:p>
            <a:pPr marL="0" indent="0">
              <a:spcBef>
                <a:spcPts val="1800"/>
              </a:spcBef>
              <a:spcAft>
                <a:spcPts val="900"/>
              </a:spcAft>
              <a:buNone/>
            </a:pPr>
            <a:r>
              <a:rPr lang="en-US" sz="1800" b="1" dirty="0">
                <a:latin typeface="Avenir LT Std 55 Roman" panose="020B0503020203020204" pitchFamily="34" charset="0"/>
              </a:rPr>
              <a:t>Audits</a:t>
            </a:r>
          </a:p>
          <a:p>
            <a:pPr marL="390906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 panose="020B0503020203020204" pitchFamily="34" charset="0"/>
              </a:rPr>
              <a:t>On-site/Fleet inspections</a:t>
            </a:r>
          </a:p>
          <a:p>
            <a:pPr marL="390525" lvl="1"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venir LT Std 55 Roman"/>
              </a:rPr>
              <a:t>Review submitted reports</a:t>
            </a:r>
          </a:p>
        </p:txBody>
      </p:sp>
    </p:spTree>
    <p:extLst>
      <p:ext uri="{BB962C8B-B14F-4D97-AF65-F5344CB8AC3E}">
        <p14:creationId xmlns:p14="http://schemas.microsoft.com/office/powerpoint/2010/main" val="197359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389"/>
            <a:ext cx="9144000" cy="701163"/>
          </a:xfrm>
        </p:spPr>
        <p:txBody>
          <a:bodyPr/>
          <a:lstStyle/>
          <a:p>
            <a:r>
              <a:rPr lang="en-US" sz="2800" dirty="0"/>
              <a:t>CARB Idling Enforcement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1DC597A-48A4-B948-8348-3672ADEFE6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C5E93D3-4385-4151-8988-661A3CFA4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08" y="3326472"/>
            <a:ext cx="1293004" cy="17146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B1DC6E-6476-5E09-B69E-20C027EFB6D6}"/>
              </a:ext>
            </a:extLst>
          </p:cNvPr>
          <p:cNvSpPr txBox="1"/>
          <p:nvPr/>
        </p:nvSpPr>
        <p:spPr>
          <a:xfrm>
            <a:off x="267628" y="744171"/>
            <a:ext cx="448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Avenir LT Std 55 Roma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Enforcement Data Visualization System (EDVS) Map of </a:t>
            </a:r>
            <a:r>
              <a:rPr lang="en-US" sz="1600" dirty="0">
                <a:latin typeface="Avenir LT Std 55 Roma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ELABHWC</a:t>
            </a:r>
            <a:r>
              <a:rPr lang="en-US" sz="1600" dirty="0">
                <a:effectLst/>
                <a:latin typeface="Avenir LT Std 55 Roman" panose="020B05030202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“idling sweeps” in 2022: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8FC4AA-8642-A100-79D8-B9FD6E6A73A0}"/>
              </a:ext>
            </a:extLst>
          </p:cNvPr>
          <p:cNvSpPr txBox="1"/>
          <p:nvPr/>
        </p:nvSpPr>
        <p:spPr>
          <a:xfrm>
            <a:off x="836341" y="207412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latin typeface="+mn-lt"/>
              </a:rPr>
              <a:t>Insert pic of map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1A0A27-9D06-E3CA-1E8C-990A6235B79A}"/>
              </a:ext>
            </a:extLst>
          </p:cNvPr>
          <p:cNvSpPr txBox="1"/>
          <p:nvPr/>
        </p:nvSpPr>
        <p:spPr>
          <a:xfrm>
            <a:off x="1866681" y="4641909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hlinkClick r:id="rId4"/>
              </a:rPr>
              <a:t>https://webmaps.arb.ca.gov/edvs/</a:t>
            </a: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C52504-A870-2623-D6C6-915C8CE63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53" r="3467" b="10550"/>
          <a:stretch/>
        </p:blipFill>
        <p:spPr>
          <a:xfrm>
            <a:off x="326274" y="1394343"/>
            <a:ext cx="4488650" cy="3189924"/>
          </a:xfrm>
          <a:prstGeom prst="rect">
            <a:avLst/>
          </a:prstGeom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8D8329C7-C6E9-7887-5E17-4AF84A3C4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459" y="1291199"/>
            <a:ext cx="3905797" cy="17146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b="1" dirty="0">
                <a:latin typeface="+mn-lt"/>
              </a:rPr>
              <a:t>669 idling inspections in 2022 </a:t>
            </a:r>
            <a:r>
              <a:rPr lang="en-US" sz="1600" dirty="0">
                <a:latin typeface="+mn-lt"/>
              </a:rPr>
              <a:t>(653 compliant (98%), 16 violations).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Quarterly inspection report, expected in Fall 2023 at the CSC meeting. </a:t>
            </a:r>
          </a:p>
        </p:txBody>
      </p:sp>
    </p:spTree>
    <p:extLst>
      <p:ext uri="{BB962C8B-B14F-4D97-AF65-F5344CB8AC3E}">
        <p14:creationId xmlns:p14="http://schemas.microsoft.com/office/powerpoint/2010/main" val="280195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C804B-5522-C782-8335-B6DC5083F4F2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77800" y="127000"/>
            <a:ext cx="5600700" cy="339407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342892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venir LT Std 55 Roman" panose="020B0503020203020204" pitchFamily="34" charset="77"/>
                <a:ea typeface="ＭＳ Ｐゴシック" charset="0"/>
                <a:cs typeface="ＭＳ Ｐゴシック" charset="0"/>
              </a:rPr>
              <a:t>ALPR/PEAQS Educational Video</a:t>
            </a:r>
          </a:p>
        </p:txBody>
      </p:sp>
      <p:pic>
        <p:nvPicPr>
          <p:cNvPr id="4" name="Online Media 3" title="Portable Emissions Acquisition System (PEAQS)">
            <a:hlinkClick r:id="" action="ppaction://media"/>
            <a:extLst>
              <a:ext uri="{FF2B5EF4-FFF2-40B4-BE49-F238E27FC236}">
                <a16:creationId xmlns:a16="http://schemas.microsoft.com/office/drawing/2014/main" id="{CEA1646F-C6F5-5CDF-D205-DC08292C86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5012" y="78996"/>
            <a:ext cx="8289388" cy="46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2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F34DF-B209-ED21-8907-F3BEA44B5F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600" dirty="0"/>
              <a:t>Portable Emission AcQuisition System (PEAQS) and</a:t>
            </a:r>
            <a:br>
              <a:rPr lang="en-US" sz="2600" dirty="0"/>
            </a:br>
            <a:r>
              <a:rPr lang="en-US" sz="2600" dirty="0"/>
              <a:t>Automated License Plate Recognition (ALPR)</a:t>
            </a:r>
            <a:br>
              <a:rPr lang="en-US" sz="2600" dirty="0"/>
            </a:br>
            <a:r>
              <a:rPr lang="en-US" sz="2600" dirty="0"/>
              <a:t>Pilot Study Summary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95AA2-F804-4F01-C6D3-688F0DB9A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2370" y="4338070"/>
            <a:ext cx="6400800" cy="674521"/>
          </a:xfrm>
        </p:spPr>
        <p:txBody>
          <a:bodyPr/>
          <a:lstStyle/>
          <a:p>
            <a:r>
              <a:rPr lang="en-US" dirty="0"/>
              <a:t>Conducted in March 2023</a:t>
            </a:r>
          </a:p>
        </p:txBody>
      </p:sp>
    </p:spTree>
    <p:extLst>
      <p:ext uri="{BB962C8B-B14F-4D97-AF65-F5344CB8AC3E}">
        <p14:creationId xmlns:p14="http://schemas.microsoft.com/office/powerpoint/2010/main" val="158725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204F4-B089-B20F-6ABF-C38C109E4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PEAQS/ALPR Pilot Study (2023)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26780B6-0C4B-40B8-3641-867DDF548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7146308"/>
              </p:ext>
            </p:extLst>
          </p:nvPr>
        </p:nvGraphicFramePr>
        <p:xfrm>
          <a:off x="317500" y="1149748"/>
          <a:ext cx="8509000" cy="3530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1A44D-7A91-9B0B-D5C4-1948A83BE7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94092A-33D1-9E4B-9175-E94832D09C4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52" y="-155038"/>
            <a:ext cx="9147551" cy="994172"/>
          </a:xfrm>
        </p:spPr>
        <p:txBody>
          <a:bodyPr/>
          <a:lstStyle/>
          <a:p>
            <a:r>
              <a:rPr lang="en-US" dirty="0"/>
              <a:t>Pilot Project Location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899D2-6514-42D5-91F0-DE5E0CA1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93721F-032D-491E-A468-95B922085967}" type="slidenum">
              <a:rPr lang="en-US" smtClean="0"/>
              <a:pPr/>
              <a:t>17</a:t>
            </a:fld>
            <a:endParaRPr lang="en-US" sz="1050" dirty="0">
              <a:solidFill>
                <a:schemeClr val="bg1"/>
              </a:solidFill>
              <a:latin typeface="Avenir LT Std 55 Roman" panose="020B05030202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F6745B-D91F-AB54-0D6F-6041266DD6B1}"/>
              </a:ext>
            </a:extLst>
          </p:cNvPr>
          <p:cNvGrpSpPr/>
          <p:nvPr/>
        </p:nvGrpSpPr>
        <p:grpSpPr>
          <a:xfrm>
            <a:off x="608294" y="616544"/>
            <a:ext cx="7572115" cy="4461126"/>
            <a:chOff x="608294" y="616544"/>
            <a:chExt cx="7572115" cy="44611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7EEBB-DAA0-D084-4FBD-E4FA43432A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968"/>
            <a:stretch/>
          </p:blipFill>
          <p:spPr>
            <a:xfrm>
              <a:off x="1983294" y="616544"/>
              <a:ext cx="6197115" cy="446112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05F40BF-5ED0-C3AD-8A70-DBF6066057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64946" y="3232198"/>
              <a:ext cx="196286" cy="1962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FEA8DE-B0F6-AA6A-8F85-F2D39B496172}"/>
                </a:ext>
              </a:extLst>
            </p:cNvPr>
            <p:cNvSpPr txBox="1"/>
            <p:nvPr/>
          </p:nvSpPr>
          <p:spPr>
            <a:xfrm>
              <a:off x="608294" y="718366"/>
              <a:ext cx="1208573" cy="1234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75" dirty="0">
                  <a:latin typeface="Avenir LT Std 55 Roman" panose="020B0503020203020204" pitchFamily="34" charset="0"/>
                </a:rPr>
                <a:t>Sampling </a:t>
              </a:r>
            </a:p>
            <a:p>
              <a:pPr algn="ctr"/>
              <a:r>
                <a:rPr lang="en-US" sz="1875" dirty="0">
                  <a:latin typeface="Avenir LT Std 55 Roman" panose="020B0503020203020204" pitchFamily="34" charset="0"/>
                </a:rPr>
                <a:t>Location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en-US" sz="1875" dirty="0">
                <a:latin typeface="Avenir LT Std 55 Roman" panose="020B0503020203020204" pitchFamily="34" charset="0"/>
              </a:endParaRPr>
            </a:p>
            <a:p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2DA3511-6161-22B5-145E-F3B7D8E033B4}"/>
                </a:ext>
              </a:extLst>
            </p:cNvPr>
            <p:cNvCxnSpPr>
              <a:cxnSpLocks/>
            </p:cNvCxnSpPr>
            <p:nvPr/>
          </p:nvCxnSpPr>
          <p:spPr>
            <a:xfrm>
              <a:off x="1872343" y="1052249"/>
              <a:ext cx="2381469" cy="206712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428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537"/>
            <a:ext cx="4864099" cy="652974"/>
          </a:xfrm>
        </p:spPr>
        <p:txBody>
          <a:bodyPr/>
          <a:lstStyle/>
          <a:p>
            <a:pPr algn="l"/>
            <a:r>
              <a:rPr lang="en-US" sz="2800" dirty="0"/>
              <a:t>	</a:t>
            </a:r>
            <a:r>
              <a:rPr lang="en-US" dirty="0"/>
              <a:t>What did we find?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31085" y="839134"/>
            <a:ext cx="467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2899D2-6514-42D5-91F0-DE5E0CA1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93721F-032D-491E-A468-95B922085967}" type="slidenum">
              <a:rPr lang="en-US" smtClean="0"/>
              <a:pPr/>
              <a:t>18</a:t>
            </a:fld>
            <a:endParaRPr lang="en-US" sz="1050" dirty="0">
              <a:solidFill>
                <a:schemeClr val="bg1"/>
              </a:solidFill>
              <a:latin typeface="Avenir LT Std 55 Roman" panose="020B0503020203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B17C1AD-15C5-4E70-B3C3-4DA8701D1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701" y="3257837"/>
            <a:ext cx="6756400" cy="1862364"/>
          </a:xfrm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lvl="1"/>
            <a:r>
              <a:rPr lang="en-US" sz="1700" dirty="0">
                <a:latin typeface="Avenir LT Std 55 Roman"/>
                <a:cs typeface="Calibri"/>
              </a:rPr>
              <a:t>Use data to target incentives. Individual Trucks Identified for Incentives= 68.</a:t>
            </a:r>
          </a:p>
          <a:p>
            <a:pPr lvl="1"/>
            <a:r>
              <a:rPr lang="en-US" sz="1700" dirty="0">
                <a:latin typeface="Avenir LT Std 55 Roman"/>
                <a:cs typeface="Calibri"/>
              </a:rPr>
              <a:t>Determine if a project of this kind can be implemented both Statewide and within the South Coast AQMD.  </a:t>
            </a:r>
            <a:endParaRPr lang="en-US" sz="1700" dirty="0">
              <a:latin typeface="Avenir LT Std 55 Roman"/>
              <a:cs typeface="Calibri" panose="020F0502020204030204" pitchFamily="34" charset="0"/>
            </a:endParaRPr>
          </a:p>
          <a:p>
            <a:pPr lvl="1"/>
            <a:r>
              <a:rPr lang="en-US" sz="1700" dirty="0">
                <a:cs typeface="Calibri" panose="020F0502020204030204" pitchFamily="34" charset="0"/>
              </a:rPr>
              <a:t>CARB will continue to use PEAQS/ALPR systems within the South Coast basin, and within this community, to monitor and enforce heavy-duty truck regulations.</a:t>
            </a:r>
          </a:p>
          <a:p>
            <a:pPr lvl="1"/>
            <a:endParaRPr lang="en-US" sz="2100" dirty="0"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074AA2-687A-B547-E4D4-C4DD59D0C9D5}"/>
              </a:ext>
            </a:extLst>
          </p:cNvPr>
          <p:cNvSpPr txBox="1">
            <a:spLocks/>
          </p:cNvSpPr>
          <p:nvPr/>
        </p:nvSpPr>
        <p:spPr bwMode="auto">
          <a:xfrm>
            <a:off x="-157950" y="3229275"/>
            <a:ext cx="2736050" cy="5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ＭＳ Ｐゴシック" charset="0"/>
              </a:defRPr>
            </a:lvl1pPr>
            <a:lvl2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2pPr>
            <a:lvl3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3pPr>
            <a:lvl4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4pPr>
            <a:lvl5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5pPr>
            <a:lvl6pPr marL="342892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6pPr>
            <a:lvl7pPr marL="685783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7pPr>
            <a:lvl8pPr marL="1028675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8pPr>
            <a:lvl9pPr marL="1371566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/>
              <a:t>	</a:t>
            </a:r>
            <a:r>
              <a:rPr lang="en-US" sz="2800" dirty="0"/>
              <a:t>Next Steps?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E01C4A-5821-693F-BA32-E5D5BA3B38D1}"/>
              </a:ext>
            </a:extLst>
          </p:cNvPr>
          <p:cNvSpPr txBox="1"/>
          <p:nvPr/>
        </p:nvSpPr>
        <p:spPr>
          <a:xfrm>
            <a:off x="2781301" y="919611"/>
            <a:ext cx="63626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+mn-lt"/>
              </a:rPr>
              <a:t>Majority not registered within the community boundary but operate along the community roadways.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+mn-lt"/>
              </a:rPr>
              <a:t>~2% of trucks having measurable black carbon emissions.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latin typeface="+mn-lt"/>
              </a:rPr>
              <a:t>Our results agree with measurements CARB has taken across California – that a small percentage of trucks are responsible for most of the pollution, and the PEAQS/ALPR systems can help screen the broader fleet to identify these specific vehicles.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605E51A-8DA3-29B9-521A-2C673C23BDD1}"/>
              </a:ext>
            </a:extLst>
          </p:cNvPr>
          <p:cNvGrpSpPr/>
          <p:nvPr/>
        </p:nvGrpSpPr>
        <p:grpSpPr>
          <a:xfrm>
            <a:off x="-1203516" y="768872"/>
            <a:ext cx="5082715" cy="2503326"/>
            <a:chOff x="-1084608" y="813884"/>
            <a:chExt cx="4183627" cy="2091814"/>
          </a:xfrm>
        </p:grpSpPr>
        <p:pic>
          <p:nvPicPr>
            <p:cNvPr id="22" name="Picture 21" descr="A picture containing circle, graphics, screenshot, colorfulness&#10;&#10;Description automatically generated">
              <a:extLst>
                <a:ext uri="{FF2B5EF4-FFF2-40B4-BE49-F238E27FC236}">
                  <a16:creationId xmlns:a16="http://schemas.microsoft.com/office/drawing/2014/main" id="{5399FB49-DAB7-AFDA-2880-16F5618FF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84608" y="813884"/>
              <a:ext cx="4183627" cy="20918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BE0632-F1B2-F54C-1134-66F5DB689354}"/>
                </a:ext>
              </a:extLst>
            </p:cNvPr>
            <p:cNvSpPr txBox="1"/>
            <p:nvPr/>
          </p:nvSpPr>
          <p:spPr>
            <a:xfrm>
              <a:off x="761013" y="1296432"/>
              <a:ext cx="6107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venir LT Std 55 Roman" panose="020B0503020203020204" pitchFamily="34" charset="0"/>
                </a:rPr>
                <a:t>66%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038201-4345-EE43-3C23-16C4CF0A6EF9}"/>
                </a:ext>
              </a:extLst>
            </p:cNvPr>
            <p:cNvSpPr txBox="1"/>
            <p:nvPr/>
          </p:nvSpPr>
          <p:spPr>
            <a:xfrm>
              <a:off x="1066404" y="1999693"/>
              <a:ext cx="731450" cy="35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venir LT Std 55 Roman" panose="020B0503020203020204" pitchFamily="34" charset="0"/>
                </a:rPr>
                <a:t>34%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67C27DD-0363-0153-6D39-38AB965C889A}"/>
              </a:ext>
            </a:extLst>
          </p:cNvPr>
          <p:cNvCxnSpPr/>
          <p:nvPr/>
        </p:nvCxnSpPr>
        <p:spPr>
          <a:xfrm>
            <a:off x="0" y="300383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F0FDDF5F-C3FE-AD12-269D-33735F43F6CA}"/>
                  </a:ext>
                </a:extLst>
              </p14:cNvPr>
              <p14:cNvContentPartPr/>
              <p14:nvPr/>
            </p14:nvContentPartPr>
            <p14:xfrm>
              <a:off x="10667451" y="3428314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F0FDDF5F-C3FE-AD12-269D-33735F43F6C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58451" y="341967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748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29" y="106325"/>
            <a:ext cx="8229600" cy="857250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Objectives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358478" y="6356353"/>
            <a:ext cx="1223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33" b="0" i="0" kern="120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42892" fontAlgn="auto">
              <a:spcBef>
                <a:spcPts val="0"/>
              </a:spcBef>
              <a:spcAft>
                <a:spcPts val="0"/>
              </a:spcAft>
              <a:defRPr/>
            </a:pPr>
            <a:fld id="{F01DF9B2-7F23-5B4A-9BBE-C5890CF05FB0}" type="slidenum">
              <a:rPr lang="en-US" smtClean="0">
                <a:solidFill>
                  <a:srgbClr val="4D4D4F"/>
                </a:solidFill>
              </a:rPr>
              <a:pPr defTabSz="609570">
                <a:defRPr/>
              </a:pPr>
              <a:t>1</a:t>
            </a:fld>
            <a:endParaRPr lang="en-US" sz="1000">
              <a:solidFill>
                <a:srgbClr val="4D4D4F"/>
              </a:solidFill>
              <a:latin typeface="Avenir LT Std 55 Roman" panose="020B0503020203020204" pitchFamily="34" charset="77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D56FC28-A21E-4A01-AD5E-73C577495C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6018765"/>
              </p:ext>
            </p:extLst>
          </p:nvPr>
        </p:nvGraphicFramePr>
        <p:xfrm>
          <a:off x="582466" y="703265"/>
          <a:ext cx="797906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56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D154-5A4B-42DB-8E11-E6F6FE8E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21" y="297634"/>
            <a:ext cx="4381500" cy="577897"/>
          </a:xfrm>
        </p:spPr>
        <p:txBody>
          <a:bodyPr>
            <a:noAutofit/>
          </a:bodyPr>
          <a:lstStyle/>
          <a:p>
            <a:pPr algn="l"/>
            <a:r>
              <a:rPr lang="en-US" sz="20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How to Submit Complaints?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8E658FF-51F0-49DD-8740-F6E3287CB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1965" y="1015403"/>
            <a:ext cx="3721496" cy="4087700"/>
          </a:xfrm>
        </p:spPr>
        <p:txBody>
          <a:bodyPr anchor="t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CARB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hlinkClick r:id="rId3"/>
              </a:rPr>
              <a:t>https://ww2.arb.ca.gov/environmental-complaints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CalEPA</a:t>
            </a: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u="sng" dirty="0">
                <a:solidFill>
                  <a:schemeClr val="accent3"/>
                </a:solidFill>
                <a:latin typeface="Avenir LT Std 55 Roman" panose="020B05030202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https://calepa.ca.gov/enforcement/complaints</a:t>
            </a:r>
            <a:endParaRPr lang="en-US" sz="1600" u="sng" dirty="0">
              <a:solidFill>
                <a:schemeClr val="accent3"/>
              </a:solidFill>
              <a:latin typeface="Avenir LT Std 55 Roman" panose="020B0503020203020204" pitchFamily="34" charset="0"/>
            </a:endParaRPr>
          </a:p>
          <a:p>
            <a:pPr marL="0" indent="-22859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6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Helpful information to include: </a:t>
            </a: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Specific location (address or cross street)</a:t>
            </a: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Potential source of emissions</a:t>
            </a: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Contact information</a:t>
            </a: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Ongoing concern?</a:t>
            </a: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tx2"/>
              </a:solidFill>
              <a:latin typeface="Avenir LT Std 55 Roman" panose="020B0503020203020204" pitchFamily="34" charset="0"/>
            </a:endParaRPr>
          </a:p>
          <a:p>
            <a:pPr marL="585779" lvl="2" indent="-285750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tx2"/>
              </a:solidFill>
              <a:latin typeface="Avenir LT Std 55 Roman" panose="020B05030202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C6CCF-0EE0-41CF-9EB2-78C38DD91C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58475" y="6356352"/>
            <a:ext cx="1223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333" b="0" i="0" kern="120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A3F80B-AD31-40F5-A3F3-B078D6368DD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7634BFD-F804-BFEB-3085-4C6CAB1E5A2F}"/>
              </a:ext>
            </a:extLst>
          </p:cNvPr>
          <p:cNvSpPr txBox="1">
            <a:spLocks/>
          </p:cNvSpPr>
          <p:nvPr/>
        </p:nvSpPr>
        <p:spPr bwMode="auto">
          <a:xfrm>
            <a:off x="4572000" y="1257300"/>
            <a:ext cx="428029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68" indent="-25716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b="0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ＭＳ Ｐゴシック" charset="0"/>
              </a:defRPr>
            </a:lvl1pPr>
            <a:lvl2pPr marL="557199" indent="-214308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0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+mn-cs"/>
              </a:defRPr>
            </a:lvl2pPr>
            <a:lvl3pPr marL="857228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+mn-cs"/>
              </a:defRPr>
            </a:lvl3pPr>
            <a:lvl4pPr marL="1200120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+mn-cs"/>
              </a:defRPr>
            </a:lvl4pPr>
            <a:lvl5pPr marL="1543012" indent="-171446" algn="l" defTabSz="342892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+mn-cs"/>
              </a:defRPr>
            </a:lvl5pPr>
            <a:lvl6pPr marL="1885903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342892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Questions/Need Guidance?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hlinkClick r:id="rId5"/>
              </a:rPr>
              <a:t>CommunityAir@arb.ca.gov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                         OR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  <a:hlinkClick r:id="rId6"/>
              </a:rPr>
              <a:t>Adrianna.Hernandez@arb.ca.gov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venir LT Std 55 Roman" panose="020B0503020203020204" pitchFamily="34" charset="0"/>
              </a:rPr>
              <a:t> 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AB 617 CARB Liaison</a:t>
            </a:r>
          </a:p>
          <a:p>
            <a:pPr marL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600" dirty="0"/>
              <a:t>Office of Community Air Protection (OCAP)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28E3B1-0665-A624-D7EA-CE9BEEEAD18A}"/>
              </a:ext>
            </a:extLst>
          </p:cNvPr>
          <p:cNvCxnSpPr>
            <a:cxnSpLocks/>
          </p:cNvCxnSpPr>
          <p:nvPr/>
        </p:nvCxnSpPr>
        <p:spPr>
          <a:xfrm flipH="1">
            <a:off x="4339152" y="1043564"/>
            <a:ext cx="1" cy="38967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010A9908-467E-1847-A6EB-2A7DA36879DB}"/>
              </a:ext>
            </a:extLst>
          </p:cNvPr>
          <p:cNvSpPr txBox="1">
            <a:spLocks/>
          </p:cNvSpPr>
          <p:nvPr/>
        </p:nvSpPr>
        <p:spPr bwMode="auto">
          <a:xfrm>
            <a:off x="5588000" y="129602"/>
            <a:ext cx="3776106" cy="91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600" b="1" i="0" kern="1200">
                <a:solidFill>
                  <a:schemeClr val="tx1"/>
                </a:solidFill>
                <a:latin typeface="Avenir LT Std 55 Roman" panose="020B0503020203020204" pitchFamily="34" charset="77"/>
                <a:ea typeface="ＭＳ Ｐゴシック" charset="0"/>
                <a:cs typeface="ＭＳ Ｐゴシック" charset="0"/>
              </a:defRPr>
            </a:lvl1pPr>
            <a:lvl2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2pPr>
            <a:lvl3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3pPr>
            <a:lvl4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4pPr>
            <a:lvl5pPr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5pPr>
            <a:lvl6pPr marL="342892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6pPr>
            <a:lvl7pPr marL="685783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7pPr>
            <a:lvl8pPr marL="1028675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8pPr>
            <a:lvl9pPr marL="1371566" algn="ctr" defTabSz="342892" rtl="0" eaLnBrk="1" fontAlgn="base" hangingPunct="1">
              <a:spcBef>
                <a:spcPct val="0"/>
              </a:spcBef>
              <a:spcAft>
                <a:spcPct val="0"/>
              </a:spcAft>
              <a:defRPr sz="3300">
                <a:solidFill>
                  <a:srgbClr val="404040"/>
                </a:solidFill>
                <a:latin typeface="Franklin Gothic Medium" charset="0"/>
                <a:ea typeface="ＭＳ Ｐゴシック" charset="0"/>
                <a:cs typeface="ＭＳ Ｐゴシック" charset="0"/>
              </a:defRPr>
            </a:lvl9pPr>
          </a:lstStyle>
          <a:p>
            <a:pPr algn="l"/>
            <a:r>
              <a:rPr lang="en-US" sz="2400" dirty="0">
                <a:solidFill>
                  <a:schemeClr val="tx2"/>
                </a:solidFill>
                <a:latin typeface="Avenir LT Std 55 Roman" panose="020B0503020203020204" pitchFamily="34" charset="0"/>
              </a:rPr>
              <a:t>Contact Us:</a:t>
            </a:r>
          </a:p>
        </p:txBody>
      </p:sp>
    </p:spTree>
    <p:extLst>
      <p:ext uri="{BB962C8B-B14F-4D97-AF65-F5344CB8AC3E}">
        <p14:creationId xmlns:p14="http://schemas.microsoft.com/office/powerpoint/2010/main" val="25612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7903"/>
            <a:ext cx="9144000" cy="80156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Community Focus: Cumulative Exposure to 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+mn-lt"/>
              </a:rPr>
            </a:b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+mn-lt"/>
              </a:rPr>
              <a:t>	Air Pollution</a:t>
            </a:r>
            <a:endParaRPr lang="en-US" sz="3200" i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7768856" y="4767264"/>
            <a:ext cx="9179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8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358478" y="6356353"/>
            <a:ext cx="12239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33" b="0" i="0" kern="120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609570" fontAlgn="auto">
              <a:spcBef>
                <a:spcPts val="0"/>
              </a:spcBef>
              <a:spcAft>
                <a:spcPts val="0"/>
              </a:spcAft>
              <a:defRPr/>
            </a:pPr>
            <a:fld id="{F01DF9B2-7F23-5B4A-9BBE-C5890CF05FB0}" type="slidenum">
              <a:rPr lang="en-US" smtClean="0">
                <a:solidFill>
                  <a:srgbClr val="4D4D4F"/>
                </a:solidFill>
              </a:rPr>
              <a:pPr algn="r" defTabSz="609570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sz="1000">
              <a:solidFill>
                <a:srgbClr val="4D4D4F"/>
              </a:solidFill>
              <a:latin typeface="Avenir LT Std 55 Roman" panose="020B0503020203020204" pitchFamily="34" charset="77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388B08-1A94-4873-B07A-E995EB6B8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06" y="32522"/>
            <a:ext cx="8229600" cy="960838"/>
          </a:xfrm>
        </p:spPr>
        <p:txBody>
          <a:bodyPr>
            <a:normAutofit/>
          </a:bodyPr>
          <a:lstStyle/>
          <a:p>
            <a:r>
              <a:rPr lang="en-US" sz="3300" dirty="0">
                <a:latin typeface="Avenir LT Std 55 Roman" panose="020B0503020203020204" pitchFamily="34" charset="0"/>
              </a:rPr>
              <a:t>AB 617 Communities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BEED6B-A879-4AC0-A3B8-3152B3381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1077" y="797044"/>
            <a:ext cx="4371089" cy="43139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4D60C-95F2-4905-ABCB-A68E39AB2155}"/>
              </a:ext>
            </a:extLst>
          </p:cNvPr>
          <p:cNvSpPr/>
          <p:nvPr/>
        </p:nvSpPr>
        <p:spPr>
          <a:xfrm>
            <a:off x="268913" y="1347199"/>
            <a:ext cx="2104274" cy="357809"/>
          </a:xfrm>
          <a:prstGeom prst="roundRect">
            <a:avLst/>
          </a:prstGeom>
          <a:solidFill>
            <a:srgbClr val="2BA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>
                <a:solidFill>
                  <a:srgbClr val="FFFFFF"/>
                </a:solidFill>
                <a:latin typeface="Avenir LT Std 55 Roman"/>
              </a:rPr>
              <a:t>South Los Angeles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AF32B5-6CBC-460C-AF45-80B245766F2F}"/>
              </a:ext>
            </a:extLst>
          </p:cNvPr>
          <p:cNvSpPr/>
          <p:nvPr/>
        </p:nvSpPr>
        <p:spPr>
          <a:xfrm>
            <a:off x="2391632" y="1342459"/>
            <a:ext cx="2104274" cy="3578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>
                <a:solidFill>
                  <a:srgbClr val="FFFFFF"/>
                </a:solidFill>
                <a:latin typeface="Avenir LT Std 55 Roman"/>
              </a:rPr>
              <a:t>Arvin, Lamont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7DD5A7-54C7-4DF3-A29D-07AF92F2853D}"/>
              </a:ext>
            </a:extLst>
          </p:cNvPr>
          <p:cNvSpPr/>
          <p:nvPr/>
        </p:nvSpPr>
        <p:spPr>
          <a:xfrm>
            <a:off x="268913" y="1747013"/>
            <a:ext cx="2104274" cy="357809"/>
          </a:xfrm>
          <a:prstGeom prst="roundRect">
            <a:avLst/>
          </a:prstGeom>
          <a:solidFill>
            <a:srgbClr val="2BA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FFFF"/>
                </a:solidFill>
                <a:latin typeface="Avenir LT Std 55 Roman"/>
              </a:rPr>
              <a:t>17,910 </a:t>
            </a:r>
            <a:r>
              <a:rPr lang="en-US" sz="1050">
                <a:solidFill>
                  <a:srgbClr val="FFFFFF"/>
                </a:solidFill>
                <a:latin typeface="Avenir LT Std 55 Roman"/>
              </a:rPr>
              <a:t>residents/square mile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BD000B1-64F8-4D01-A53C-075F94A24A48}"/>
              </a:ext>
            </a:extLst>
          </p:cNvPr>
          <p:cNvSpPr/>
          <p:nvPr/>
        </p:nvSpPr>
        <p:spPr>
          <a:xfrm>
            <a:off x="2391632" y="1735278"/>
            <a:ext cx="2104274" cy="3578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FFFF"/>
                </a:solidFill>
                <a:latin typeface="Avenir LT Std 55 Roman"/>
              </a:rPr>
              <a:t>3,980 </a:t>
            </a:r>
            <a:r>
              <a:rPr lang="en-US" sz="1050">
                <a:solidFill>
                  <a:srgbClr val="FFFFFF"/>
                </a:solidFill>
                <a:latin typeface="Avenir LT Std 55 Roman"/>
              </a:rPr>
              <a:t>residents/square mile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CD243-0A58-4642-9E11-04C5C1E30F69}"/>
              </a:ext>
            </a:extLst>
          </p:cNvPr>
          <p:cNvSpPr txBox="1"/>
          <p:nvPr/>
        </p:nvSpPr>
        <p:spPr>
          <a:xfrm>
            <a:off x="188990" y="970762"/>
            <a:ext cx="431393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50">
                <a:solidFill>
                  <a:srgbClr val="4D4D4F"/>
                </a:solidFill>
                <a:latin typeface="Avenir LT Std 55 Roman"/>
                <a:ea typeface="+mn-ea"/>
                <a:cs typeface="+mn-cs"/>
              </a:rPr>
              <a:t>Unique and diverse communities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2EAF9-82C5-ABE4-A952-FBAF240A847C}"/>
              </a:ext>
            </a:extLst>
          </p:cNvPr>
          <p:cNvGrpSpPr/>
          <p:nvPr/>
        </p:nvGrpSpPr>
        <p:grpSpPr>
          <a:xfrm>
            <a:off x="2217687" y="2543175"/>
            <a:ext cx="2315222" cy="2123312"/>
            <a:chOff x="2953008" y="3159038"/>
            <a:chExt cx="3086962" cy="2831082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F3AD7A40-CB0C-4FA5-8124-D38FDEBBE2B6}"/>
                </a:ext>
              </a:extLst>
            </p:cNvPr>
            <p:cNvSpPr/>
            <p:nvPr/>
          </p:nvSpPr>
          <p:spPr>
            <a:xfrm>
              <a:off x="3215820" y="3159038"/>
              <a:ext cx="2805698" cy="2831082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FFFFFF"/>
                </a:solidFill>
                <a:latin typeface="Avenir LT Std 55 Roman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3FDC81-26C0-4D1A-A549-AD5D6B28F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4171" y="4457702"/>
              <a:ext cx="1449728" cy="1221232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12CA454-8BE3-4BF5-B68C-55C450650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0242" y="3367471"/>
              <a:ext cx="1449728" cy="1219200"/>
            </a:xfrm>
            <a:prstGeom prst="rect">
              <a:avLst/>
            </a:prstGeom>
          </p:spPr>
        </p:pic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A78D0CEE-01FB-4928-80D0-CA49F2558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008" y="3220224"/>
              <a:ext cx="1981200" cy="147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>
              <a:extLst>
                <a:ext uri="{FF2B5EF4-FFF2-40B4-BE49-F238E27FC236}">
                  <a16:creationId xmlns:a16="http://schemas.microsoft.com/office/drawing/2014/main" id="{9ED3E4DB-56B8-4E5B-9C91-E6E65E738C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029" y="4316867"/>
              <a:ext cx="1981200" cy="1476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4F6C42-4B7C-271A-AC30-5B92C24C638E}"/>
              </a:ext>
            </a:extLst>
          </p:cNvPr>
          <p:cNvGrpSpPr/>
          <p:nvPr/>
        </p:nvGrpSpPr>
        <p:grpSpPr>
          <a:xfrm>
            <a:off x="-39877" y="2446851"/>
            <a:ext cx="2392994" cy="2242976"/>
            <a:chOff x="-26409" y="3021989"/>
            <a:chExt cx="3190658" cy="2990635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EAAAFFC-0FD2-4112-948F-9EB5A378AAF4}"/>
                </a:ext>
              </a:extLst>
            </p:cNvPr>
            <p:cNvSpPr/>
            <p:nvPr/>
          </p:nvSpPr>
          <p:spPr>
            <a:xfrm>
              <a:off x="358551" y="3181542"/>
              <a:ext cx="2805698" cy="2831082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>
                <a:solidFill>
                  <a:srgbClr val="FFFFFF"/>
                </a:solidFill>
                <a:latin typeface="Avenir LT Std 55 Roman"/>
              </a:endParaRPr>
            </a:p>
          </p:txBody>
        </p:sp>
        <p:pic>
          <p:nvPicPr>
            <p:cNvPr id="4" name="Graphic 3" descr="Car Mechanic with solid fill">
              <a:extLst>
                <a:ext uri="{FF2B5EF4-FFF2-40B4-BE49-F238E27FC236}">
                  <a16:creationId xmlns:a16="http://schemas.microsoft.com/office/drawing/2014/main" id="{B7DE32C8-4219-CDBA-568D-629AA4507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9386" y="3250723"/>
              <a:ext cx="1194290" cy="1150353"/>
            </a:xfrm>
            <a:prstGeom prst="rect">
              <a:avLst/>
            </a:prstGeom>
          </p:spPr>
        </p:pic>
        <p:pic>
          <p:nvPicPr>
            <p:cNvPr id="8" name="Graphic 7" descr="Dry Cleaning outline">
              <a:extLst>
                <a:ext uri="{FF2B5EF4-FFF2-40B4-BE49-F238E27FC236}">
                  <a16:creationId xmlns:a16="http://schemas.microsoft.com/office/drawing/2014/main" id="{748D09B5-059E-CE3F-B1D3-8BD1FE307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61400" y="4401076"/>
              <a:ext cx="1250262" cy="1230384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64364E6-323A-4BEE-BEE8-F9F814C0F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47" y="3021989"/>
              <a:ext cx="2247900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1CDF371-C937-4E6C-82C8-C9AB2D983A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409" y="4212091"/>
              <a:ext cx="2257425" cy="1685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9D26C2F-9409-6D53-F09E-C1551F0723D4}"/>
              </a:ext>
            </a:extLst>
          </p:cNvPr>
          <p:cNvSpPr/>
          <p:nvPr/>
        </p:nvSpPr>
        <p:spPr>
          <a:xfrm>
            <a:off x="248843" y="2147584"/>
            <a:ext cx="2104274" cy="357809"/>
          </a:xfrm>
          <a:prstGeom prst="roundRect">
            <a:avLst/>
          </a:prstGeom>
          <a:solidFill>
            <a:srgbClr val="2BA5B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FFFF"/>
                </a:solidFill>
                <a:latin typeface="Avenir LT Std 55 Roman"/>
              </a:rPr>
              <a:t>46</a:t>
            </a:r>
            <a:r>
              <a:rPr lang="en-US" sz="1350">
                <a:solidFill>
                  <a:srgbClr val="FFFFFF"/>
                </a:solidFill>
                <a:latin typeface="Avenir LT Std 55 Roman"/>
              </a:rPr>
              <a:t> CSC members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32C09F-FDE0-E582-5B19-16441567BD72}"/>
              </a:ext>
            </a:extLst>
          </p:cNvPr>
          <p:cNvSpPr/>
          <p:nvPr/>
        </p:nvSpPr>
        <p:spPr>
          <a:xfrm>
            <a:off x="2398651" y="2138976"/>
            <a:ext cx="2104274" cy="35780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>
                <a:solidFill>
                  <a:srgbClr val="FFFFFF"/>
                </a:solidFill>
                <a:latin typeface="Avenir LT Std 55 Roman"/>
              </a:rPr>
              <a:t>70</a:t>
            </a:r>
            <a:r>
              <a:rPr lang="en-US" sz="1350">
                <a:solidFill>
                  <a:srgbClr val="FFFFFF"/>
                </a:solidFill>
                <a:latin typeface="Avenir LT Std 55 Roman"/>
              </a:rPr>
              <a:t> CSC members</a:t>
            </a:r>
            <a:endParaRPr lang="en-US" sz="1050">
              <a:solidFill>
                <a:srgbClr val="FFFFFF"/>
              </a:solidFill>
              <a:latin typeface="Aveni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16661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EA641-605B-45D6-9236-8DE509D50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8856" y="4767264"/>
            <a:ext cx="9179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0" i="0" kern="1200" smtClean="0">
                <a:solidFill>
                  <a:schemeClr val="tx2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728EE-AB73-4B6C-92B8-CD0FBB178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691306"/>
            <a:ext cx="8229599" cy="2283317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200" dirty="0">
                <a:latin typeface="Avenir LT Std 55 Roman" panose="020B0503020203020204" pitchFamily="34" charset="0"/>
              </a:rPr>
              <a:t>Reimagine new ways to support more communities through a two-part updated Blueprint due to the Board in Sept 2023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latin typeface="Avenir LT Std 55 Roman" panose="020B0503020203020204" pitchFamily="34" charset="0"/>
              </a:rPr>
              <a:t>Five-year strategic plan with goals, guiding principles and priority actions (Part One)</a:t>
            </a:r>
          </a:p>
          <a:p>
            <a:pPr lvl="1">
              <a:spcBef>
                <a:spcPts val="500"/>
              </a:spcBef>
              <a:spcAft>
                <a:spcPts val="500"/>
              </a:spcAft>
            </a:pPr>
            <a:r>
              <a:rPr lang="en-US" sz="2000" dirty="0">
                <a:latin typeface="Avenir LT Std 55 Roman" panose="020B0503020203020204" pitchFamily="34" charset="0"/>
              </a:rPr>
              <a:t>Implementation guidance (Part Two)</a:t>
            </a:r>
          </a:p>
          <a:p>
            <a:pPr marL="0" indent="0">
              <a:lnSpc>
                <a:spcPct val="120000"/>
              </a:lnSpc>
              <a:buSzPct val="80000"/>
              <a:buNone/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Avenir LT Std 55 Roman" panose="020B0503020203020204" pitchFamily="34" charset="0"/>
            </a:endParaRPr>
          </a:p>
          <a:p>
            <a:pPr>
              <a:lnSpc>
                <a:spcPct val="120000"/>
              </a:lnSpc>
              <a:buSzPct val="80000"/>
            </a:pPr>
            <a:endParaRPr lang="en-US" dirty="0">
              <a:latin typeface="Avenir LT Std 55 Roman" panose="020B0503020203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F5D8F1-56C6-47E3-8AC1-684FCF6C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968" y="129317"/>
            <a:ext cx="8391831" cy="74724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Blueprint 2.0 Update – Two Parts</a:t>
            </a:r>
            <a:br>
              <a:rPr lang="en-US" dirty="0"/>
            </a:br>
            <a:br>
              <a:rPr lang="en-US" dirty="0"/>
            </a:br>
            <a:endParaRPr lang="en-US" sz="1600" dirty="0"/>
          </a:p>
        </p:txBody>
      </p:sp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B2CF140-7965-70E6-D2C3-39332B1E9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487" y="803691"/>
            <a:ext cx="5354791" cy="17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8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E5E56-3562-B84C-1657-9C17D6B1C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54"/>
            <a:ext cx="8229600" cy="857250"/>
          </a:xfrm>
        </p:spPr>
        <p:txBody>
          <a:bodyPr/>
          <a:lstStyle/>
          <a:p>
            <a:r>
              <a:rPr lang="en-US" dirty="0"/>
              <a:t>Blueprint 2.0 Timeline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D7D92C9-A026-E7D1-B507-7DDD020FC2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868661"/>
              </p:ext>
            </p:extLst>
          </p:nvPr>
        </p:nvGraphicFramePr>
        <p:xfrm>
          <a:off x="457200" y="95250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BD1A9-F6A4-8318-9C74-14E94DFF1E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94092A-33D1-9E4B-9175-E94832D09C4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9E72-1BED-43D5-B5B7-097D9EBA6A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571750"/>
            <a:ext cx="7772400" cy="1440795"/>
          </a:xfrm>
        </p:spPr>
        <p:txBody>
          <a:bodyPr/>
          <a:lstStyle/>
          <a:p>
            <a:r>
              <a:rPr lang="en-US" dirty="0"/>
              <a:t>Update on</a:t>
            </a:r>
            <a:r>
              <a:rPr lang="en-US" sz="3600" dirty="0"/>
              <a:t> Statewide Strategies</a:t>
            </a:r>
            <a:br>
              <a:rPr lang="en-US" sz="3600" dirty="0"/>
            </a:br>
            <a:r>
              <a:rPr lang="en-US" sz="3600" dirty="0">
                <a:latin typeface="+mn-lt"/>
                <a:ea typeface="+mn-ea"/>
                <a:cs typeface="+mn-cs"/>
              </a:rPr>
              <a:t>- The Road to Zero 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91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703D1-DECD-CE8D-0B2B-6604416F7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6" y="205979"/>
            <a:ext cx="8494294" cy="857250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latin typeface="+mn-lt"/>
                <a:ea typeface="+mn-ea"/>
                <a:cs typeface="+mn-cs"/>
              </a:rPr>
              <a:t>Update to CARB Statewide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BE122-8524-B7BB-E85E-E3FC843F7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61" y="2123011"/>
            <a:ext cx="3760876" cy="3394472"/>
          </a:xfrm>
        </p:spPr>
        <p:txBody>
          <a:bodyPr/>
          <a:lstStyle/>
          <a:p>
            <a:pPr lvl="1"/>
            <a:r>
              <a:rPr lang="en-US" b="1" dirty="0">
                <a:latin typeface="+mn-lt"/>
                <a:ea typeface="+mn-ea"/>
              </a:rPr>
              <a:t>Heavy Duty Trucks</a:t>
            </a:r>
          </a:p>
          <a:p>
            <a:pPr lvl="1"/>
            <a:r>
              <a:rPr lang="en-US" b="1" dirty="0">
                <a:latin typeface="+mn-lt"/>
                <a:ea typeface="+mn-ea"/>
              </a:rPr>
              <a:t>Cars</a:t>
            </a:r>
          </a:p>
          <a:p>
            <a:pPr lvl="1"/>
            <a:r>
              <a:rPr lang="en-US" b="1" dirty="0">
                <a:latin typeface="+mn-lt"/>
                <a:ea typeface="+mn-ea"/>
              </a:rPr>
              <a:t>Locomotives</a:t>
            </a:r>
            <a:endParaRPr lang="en-US" b="1" dirty="0">
              <a:latin typeface="+mn-lt"/>
              <a:ea typeface="+mn-ea"/>
              <a:cs typeface="+mn-cs"/>
            </a:endParaRPr>
          </a:p>
          <a:p>
            <a:endParaRPr lang="en-US" sz="2000" b="1" dirty="0">
              <a:latin typeface="Avenir LT Std 35 Light" panose="020B0402020203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venir LT Std 35 Light" panose="020B0402020203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68FC4-5976-6379-E897-9A3BDD27E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994092A-33D1-9E4B-9175-E94832D09C4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97360-B729-4DC4-85FC-BB62ED22B989}"/>
              </a:ext>
            </a:extLst>
          </p:cNvPr>
          <p:cNvSpPr txBox="1"/>
          <p:nvPr/>
        </p:nvSpPr>
        <p:spPr>
          <a:xfrm>
            <a:off x="44605" y="1552250"/>
            <a:ext cx="18473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>
              <a:effectLst/>
            </a:endParaRPr>
          </a:p>
          <a:p>
            <a:pPr algn="l"/>
            <a:endParaRPr lang="en-US" sz="2600" dirty="0">
              <a:latin typeface="+mn-lt"/>
            </a:endParaRPr>
          </a:p>
        </p:txBody>
      </p:sp>
      <p:pic>
        <p:nvPicPr>
          <p:cNvPr id="9" name="Picture 8" descr="A train travels down the tracks&#10;&#10;Description automatically generated">
            <a:extLst>
              <a:ext uri="{FF2B5EF4-FFF2-40B4-BE49-F238E27FC236}">
                <a16:creationId xmlns:a16="http://schemas.microsoft.com/office/drawing/2014/main" id="{E008CB32-FF6C-4EA6-8815-32ABC1F1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27" b="27499"/>
          <a:stretch/>
        </p:blipFill>
        <p:spPr>
          <a:xfrm>
            <a:off x="3953382" y="3998758"/>
            <a:ext cx="4414242" cy="1234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B59A7-58DB-44C6-A0C4-7F2F21274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801" y="2774002"/>
            <a:ext cx="2711638" cy="1224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F9C50B-F7B9-5BD4-A027-E2FD2A1BF4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45"/>
          <a:stretch/>
        </p:blipFill>
        <p:spPr>
          <a:xfrm>
            <a:off x="3849245" y="1303282"/>
            <a:ext cx="4518379" cy="163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Workhorse delivery van">
            <a:extLst>
              <a:ext uri="{FF2B5EF4-FFF2-40B4-BE49-F238E27FC236}">
                <a16:creationId xmlns:a16="http://schemas.microsoft.com/office/drawing/2014/main" id="{4CD46B99-E96F-4E02-B529-124D108EF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748" y="2604788"/>
            <a:ext cx="2443397" cy="15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9C9C-E50F-4E2D-A74E-C7F257471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327"/>
            <a:ext cx="9144000" cy="800474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LT Std 55 Roman" panose="020B0503020203020204" pitchFamily="34" charset="0"/>
                <a:cs typeface="Calibri Light"/>
              </a:rPr>
              <a:t>Advanced Clean Fleets Regulation</a:t>
            </a:r>
            <a:endParaRPr lang="en-US" b="1" baseline="-25000" dirty="0">
              <a:latin typeface="Avenir LT Std 55 Roman" panose="020B05030202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E9EB22-011F-4AE5-8D8D-5B1D03136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68857" y="4767264"/>
            <a:ext cx="91794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189" rtl="0" eaLnBrk="1" fontAlgn="auto" latinLnBrk="0" hangingPunct="1">
              <a:spcBef>
                <a:spcPts val="0"/>
              </a:spcBef>
              <a:spcAft>
                <a:spcPts val="0"/>
              </a:spcAft>
              <a:defRPr sz="1000" b="0" i="0" kern="1200" smtClean="0">
                <a:solidFill>
                  <a:schemeClr val="tx1"/>
                </a:solidFill>
                <a:latin typeface="Avenir LT Std 55 Roman" panose="020B0503020203020204" pitchFamily="34" charset="77"/>
                <a:ea typeface="+mn-ea"/>
                <a:cs typeface="+mn-cs"/>
              </a:defRPr>
            </a:lvl1pPr>
            <a:lvl2pPr marL="45718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8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45718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1DF9B2-7F23-5B4A-9BBE-C5890CF05FB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2" descr="An image of a Kenworth electric tractor">
            <a:extLst>
              <a:ext uri="{FF2B5EF4-FFF2-40B4-BE49-F238E27FC236}">
                <a16:creationId xmlns:a16="http://schemas.microsoft.com/office/drawing/2014/main" id="{75ED6D09-645F-4BCA-9C0C-36528CA2A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5251" y="1351375"/>
            <a:ext cx="2596570" cy="184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9" descr="image of a box truck">
            <a:extLst>
              <a:ext uri="{FF2B5EF4-FFF2-40B4-BE49-F238E27FC236}">
                <a16:creationId xmlns:a16="http://schemas.microsoft.com/office/drawing/2014/main" id="{A0F0291C-DCE2-428B-9EB5-1F689FA80885}"/>
              </a:ext>
            </a:extLst>
          </p:cNvPr>
          <p:cNvSpPr/>
          <p:nvPr/>
        </p:nvSpPr>
        <p:spPr>
          <a:xfrm flipH="1">
            <a:off x="7150790" y="3311301"/>
            <a:ext cx="1498600" cy="1259975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735232-A28F-447C-BDB1-5C6636F2D63C}"/>
              </a:ext>
            </a:extLst>
          </p:cNvPr>
          <p:cNvSpPr txBox="1">
            <a:spLocks/>
          </p:cNvSpPr>
          <p:nvPr/>
        </p:nvSpPr>
        <p:spPr>
          <a:xfrm>
            <a:off x="154339" y="899955"/>
            <a:ext cx="3058201" cy="321631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What is it? 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A medium and heavy-duty zero-emission fleet regulation with the goal of achieving a zero-emission truck and bus California fleet by 2045 wherever feasible</a:t>
            </a:r>
          </a:p>
          <a:p>
            <a:pPr marL="0" indent="0">
              <a:spcBef>
                <a:spcPts val="600"/>
              </a:spcBef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Who is regulated? </a:t>
            </a:r>
          </a:p>
          <a:p>
            <a:pPr marL="228600" lvl="1">
              <a:spcBef>
                <a:spcPts val="600"/>
              </a:spcBef>
            </a:pPr>
            <a:r>
              <a:rPr lang="en-US" sz="1300" dirty="0"/>
              <a:t>Drayage trucks, public agencies, federal governments, and high-priority fleets that own or control trucks, buses, and shuttles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8E0474-0490-4A03-99C2-8D7D7876716E}"/>
              </a:ext>
            </a:extLst>
          </p:cNvPr>
          <p:cNvSpPr txBox="1">
            <a:spLocks/>
          </p:cNvSpPr>
          <p:nvPr/>
        </p:nvSpPr>
        <p:spPr>
          <a:xfrm>
            <a:off x="3315946" y="898488"/>
            <a:ext cx="3628032" cy="3521911"/>
          </a:xfrm>
          <a:prstGeom prst="rect">
            <a:avLst/>
          </a:prstGeom>
        </p:spPr>
        <p:txBody>
          <a:bodyPr vert="horz" wrap="square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</a:rPr>
              <a:t>How are they regulated?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/>
              <a:t>High Priority Fleets </a:t>
            </a:r>
          </a:p>
          <a:p>
            <a:pPr>
              <a:spcBef>
                <a:spcPts val="600"/>
              </a:spcBef>
            </a:pPr>
            <a:r>
              <a:rPr lang="en-US" sz="1300" dirty="0"/>
              <a:t>Begin phase-in zero-emission vehicles 2024 and achieve 100% zero-emission for all box trucks, vans, buses &amp; yard tractors by 2035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/>
              <a:t>Public fleets</a:t>
            </a:r>
          </a:p>
          <a:p>
            <a:pPr marL="228600" lvl="1">
              <a:spcBef>
                <a:spcPts val="600"/>
              </a:spcBef>
            </a:pPr>
            <a:r>
              <a:rPr lang="en-US" sz="1300" dirty="0"/>
              <a:t>New vehicle purchases must be zero-emission 50% in 2024; 100% in 2027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/>
              <a:t>Manufacturers</a:t>
            </a:r>
          </a:p>
          <a:p>
            <a:pPr marL="228600" lvl="1">
              <a:spcBef>
                <a:spcPts val="600"/>
              </a:spcBef>
            </a:pPr>
            <a:r>
              <a:rPr lang="en-US" sz="1300" dirty="0"/>
              <a:t>100% zero-emission medium- and heavy-duty vehicles starting in 2036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400" b="1" dirty="0"/>
              <a:t>Drayage trucks </a:t>
            </a:r>
          </a:p>
          <a:p>
            <a:pPr marL="228600" marR="0" lvl="1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en-US" sz="1300" dirty="0"/>
              <a:t>Starting in 2024, newly added drayage trucks must be zero-emissions</a:t>
            </a:r>
          </a:p>
          <a:p>
            <a:pPr marL="228600" marR="0" lvl="1">
              <a:spcBef>
                <a:spcPts val="600"/>
              </a:spcBef>
              <a:buSzPts val="1000"/>
              <a:tabLst>
                <a:tab pos="457200" algn="l"/>
              </a:tabLst>
            </a:pPr>
            <a:r>
              <a:rPr lang="en-US" sz="1300" dirty="0"/>
              <a:t>By 2035, all drayage trucks must be zero-emissions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7FCD58-AC1C-46EE-9DF9-A1E4E907D30A}"/>
              </a:ext>
            </a:extLst>
          </p:cNvPr>
          <p:cNvSpPr txBox="1"/>
          <p:nvPr/>
        </p:nvSpPr>
        <p:spPr>
          <a:xfrm>
            <a:off x="1991501" y="4795593"/>
            <a:ext cx="6006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Regulation: </a:t>
            </a:r>
            <a:r>
              <a:rPr lang="en-US" sz="1200" dirty="0">
                <a:hlinkClick r:id="rId5"/>
              </a:rPr>
              <a:t>https://ww2.arb.ca.gov/our-work/programs/advanced-clean-fleets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10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RB_template_bluehaze">
  <a:themeElements>
    <a:clrScheme name="Custom 3">
      <a:dk1>
        <a:srgbClr val="4D4D4F"/>
      </a:dk1>
      <a:lt1>
        <a:srgbClr val="FFFFFF"/>
      </a:lt1>
      <a:dk2>
        <a:srgbClr val="4D4D4F"/>
      </a:dk2>
      <a:lt2>
        <a:srgbClr val="1F8BBF"/>
      </a:lt2>
      <a:accent1>
        <a:srgbClr val="36A393"/>
      </a:accent1>
      <a:accent2>
        <a:srgbClr val="FDB727"/>
      </a:accent2>
      <a:accent3>
        <a:srgbClr val="0F597C"/>
      </a:accent3>
      <a:accent4>
        <a:srgbClr val="1F8BBF"/>
      </a:accent4>
      <a:accent5>
        <a:srgbClr val="36A393"/>
      </a:accent5>
      <a:accent6>
        <a:srgbClr val="FDB727"/>
      </a:accent6>
      <a:hlink>
        <a:srgbClr val="0F597C"/>
      </a:hlink>
      <a:folHlink>
        <a:srgbClr val="4D4D4F"/>
      </a:folHlink>
    </a:clrScheme>
    <a:fontScheme name="Avenir LT Std">
      <a:majorFont>
        <a:latin typeface="Avenir LT Std 55 Roman"/>
        <a:ea typeface=""/>
        <a:cs typeface=""/>
      </a:majorFont>
      <a:minorFont>
        <a:latin typeface="Avenir LT Std 55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600"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1003C334-D519-2E42-B0F8-36BDD9DA9D5C}" vid="{4C918163-F09A-A840-9F78-0DED31AD50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C871E45D8A74C9558E89C4B0E43ED" ma:contentTypeVersion="14" ma:contentTypeDescription="Create a new document." ma:contentTypeScope="" ma:versionID="d14de0730f47ffde4d669eeab83414c4">
  <xsd:schema xmlns:xsd="http://www.w3.org/2001/XMLSchema" xmlns:xs="http://www.w3.org/2001/XMLSchema" xmlns:p="http://schemas.microsoft.com/office/2006/metadata/properties" xmlns:ns2="94d280ac-a00d-49bb-87b1-f13829808d24" xmlns:ns3="9064c5c4-c023-49ec-883a-1dbd48c703c7" targetNamespace="http://schemas.microsoft.com/office/2006/metadata/properties" ma:root="true" ma:fieldsID="d7ff7f9c7cb03d2060fa7f57ae3f4b20" ns2:_="" ns3:_="">
    <xsd:import namespace="94d280ac-a00d-49bb-87b1-f13829808d24"/>
    <xsd:import namespace="9064c5c4-c023-49ec-883a-1dbd48c703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d280ac-a00d-49bb-87b1-f13829808d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5073050-3fd1-4e92-a2b5-a3b9c7057e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4c5c4-c023-49ec-883a-1dbd48c703c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13b0de7-b770-4581-9a60-4cbb21fd0b44}" ma:internalName="TaxCatchAll" ma:showField="CatchAllData" ma:web="9064c5c4-c023-49ec-883a-1dbd48c703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064c5c4-c023-49ec-883a-1dbd48c703c7" xsi:nil="true"/>
    <lcf76f155ced4ddcb4097134ff3c332f xmlns="94d280ac-a00d-49bb-87b1-f13829808d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9448CB-A1CE-45EB-A7F9-4466A36E15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A84820-1627-447B-94FC-E1BD517449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d280ac-a00d-49bb-87b1-f13829808d24"/>
    <ds:schemaRef ds:uri="9064c5c4-c023-49ec-883a-1dbd48c703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99E52CE-4F0F-4D08-8691-44CF579D2757}">
  <ds:schemaRefs>
    <ds:schemaRef ds:uri="http://schemas.microsoft.com/office/2006/metadata/properties"/>
    <ds:schemaRef ds:uri="http://schemas.microsoft.com/office/infopath/2007/PartnerControls"/>
    <ds:schemaRef ds:uri="9064c5c4-c023-49ec-883a-1dbd48c703c7"/>
    <ds:schemaRef ds:uri="94d280ac-a00d-49bb-87b1-f13829808d2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CARB_template_bluehaze</Template>
  <TotalTime>3398</TotalTime>
  <Words>1059</Words>
  <Application>Microsoft Office PowerPoint</Application>
  <PresentationFormat>On-screen Show (16:9)</PresentationFormat>
  <Paragraphs>174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Avenir LT Std 55 Roman</vt:lpstr>
      <vt:lpstr>Arial</vt:lpstr>
      <vt:lpstr>Franklin Gothic Book</vt:lpstr>
      <vt:lpstr>Calibri</vt:lpstr>
      <vt:lpstr>Avenir LT Std 35 Light</vt:lpstr>
      <vt:lpstr>Franklin Gothic Medium</vt:lpstr>
      <vt:lpstr>ARB_template_bluehaze</vt:lpstr>
      <vt:lpstr>Community Air Protection Program in the AB 617 East Los Angeles, Boyle Heights, West Commerce Community</vt:lpstr>
      <vt:lpstr>Objectives</vt:lpstr>
      <vt:lpstr>Community Focus: Cumulative Exposure to   Air Pollution</vt:lpstr>
      <vt:lpstr>AB 617 Communities</vt:lpstr>
      <vt:lpstr> Blueprint 2.0 Update – Two Parts  </vt:lpstr>
      <vt:lpstr>Blueprint 2.0 Timeline</vt:lpstr>
      <vt:lpstr>Update on Statewide Strategies - The Road to Zero Emissions</vt:lpstr>
      <vt:lpstr>Update to CARB Statewide Strategies</vt:lpstr>
      <vt:lpstr>Advanced Clean Fleets Regulation</vt:lpstr>
      <vt:lpstr>Advanced Clean Cars 2 Regulation</vt:lpstr>
      <vt:lpstr>In-Use Locomotive Regulation</vt:lpstr>
      <vt:lpstr>Truck Enforcement Efforts in Your Community</vt:lpstr>
      <vt:lpstr> CARB Enforcement</vt:lpstr>
      <vt:lpstr>CARB Idling Enforcement</vt:lpstr>
      <vt:lpstr>ALPR/PEAQS Educational Video</vt:lpstr>
      <vt:lpstr>Portable Emission AcQuisition System (PEAQS) and Automated License Plate Recognition (ALPR) Pilot Study Summary</vt:lpstr>
      <vt:lpstr>PEAQS/ALPR Pilot Study (2023)</vt:lpstr>
      <vt:lpstr>Pilot Project Location</vt:lpstr>
      <vt:lpstr> What did we find?</vt:lpstr>
      <vt:lpstr>How to Submit Complaints?</vt:lpstr>
    </vt:vector>
  </TitlesOfParts>
  <Company>California Air Resources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Hernandez, Adrianna@ARB</dc:creator>
  <cp:lastModifiedBy>Hernandez, Adrianna@ARB</cp:lastModifiedBy>
  <cp:revision>2</cp:revision>
  <dcterms:created xsi:type="dcterms:W3CDTF">2023-05-17T19:49:03Z</dcterms:created>
  <dcterms:modified xsi:type="dcterms:W3CDTF">2023-05-22T18:25:14Z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0x0101008CEC871E45D8A74C9558E89C4B0E43ED</vt:lpwstr>
  </property>
  <property fmtid="{D5CDD505-2E9C-101B-9397-08002B2CF9AE}" pid="3" name="MediaServiceImageTags">
    <vt:lpwstr/>
  </property>
</Properties>
</file>