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6" r:id="rId2"/>
    <p:sldId id="266" r:id="rId3"/>
    <p:sldId id="271" r:id="rId4"/>
    <p:sldId id="285" r:id="rId5"/>
    <p:sldId id="287" r:id="rId6"/>
    <p:sldId id="264" r:id="rId7"/>
    <p:sldId id="291" r:id="rId8"/>
    <p:sldId id="293" r:id="rId9"/>
    <p:sldId id="295" r:id="rId10"/>
    <p:sldId id="289" r:id="rId11"/>
    <p:sldId id="275"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BA00"/>
    <a:srgbClr val="68AB33"/>
    <a:srgbClr val="464A70"/>
    <a:srgbClr val="21246A"/>
    <a:srgbClr val="9913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59" autoAdjust="0"/>
    <p:restoredTop sz="94764" autoAdjust="0"/>
  </p:normalViewPr>
  <p:slideViewPr>
    <p:cSldViewPr snapToGrid="0" snapToObjects="1">
      <p:cViewPr varScale="1">
        <p:scale>
          <a:sx n="68" d="100"/>
          <a:sy n="68" d="100"/>
        </p:scale>
        <p:origin x="17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F05F4-E851-4155-B78C-C99623B31413}" type="doc">
      <dgm:prSet loTypeId="urn:microsoft.com/office/officeart/2009/3/layout/HorizontalOrganizationChart" loCatId="hierarchy" qsTypeId="urn:microsoft.com/office/officeart/2005/8/quickstyle/3d2" qsCatId="3D" csTypeId="urn:microsoft.com/office/officeart/2005/8/colors/accent1_2" csCatId="accent1" phldr="1"/>
      <dgm:spPr/>
      <dgm:t>
        <a:bodyPr/>
        <a:lstStyle/>
        <a:p>
          <a:endParaRPr lang="en-US"/>
        </a:p>
      </dgm:t>
    </dgm:pt>
    <dgm:pt modelId="{BDAAA99F-9309-49F2-BC2A-FCE82F73AB1F}">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Family Team Manager</a:t>
          </a:r>
        </a:p>
        <a:p>
          <a:r>
            <a:rPr lang="en-US" sz="1100" b="0" dirty="0">
              <a:solidFill>
                <a:sysClr val="windowText" lastClr="000000"/>
              </a:solidFill>
            </a:rPr>
            <a:t>(Staff)</a:t>
          </a:r>
        </a:p>
      </dgm:t>
    </dgm:pt>
    <dgm:pt modelId="{CCEF28C9-F2C8-4784-8A21-973BDADC14BD}" type="parTrans" cxnId="{02B2E818-5CD5-444F-A0D2-A55A7DE890C5}">
      <dgm:prSet/>
      <dgm:spPr/>
      <dgm:t>
        <a:bodyPr/>
        <a:lstStyle/>
        <a:p>
          <a:endParaRPr lang="en-US"/>
        </a:p>
      </dgm:t>
    </dgm:pt>
    <dgm:pt modelId="{E846B285-68CD-48D2-8241-92D4207A0B81}" type="sibTrans" cxnId="{02B2E818-5CD5-444F-A0D2-A55A7DE890C5}">
      <dgm:prSet/>
      <dgm:spPr/>
      <dgm:t>
        <a:bodyPr/>
        <a:lstStyle/>
        <a:p>
          <a:endParaRPr lang="en-US"/>
        </a:p>
      </dgm:t>
    </dgm:pt>
    <dgm:pt modelId="{610F2416-188A-4CED-9238-CBEEE5182D9B}" type="asst">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Team Liaison</a:t>
          </a:r>
        </a:p>
        <a:p>
          <a:r>
            <a:rPr lang="en-US" sz="1100" b="0" dirty="0">
              <a:solidFill>
                <a:sysClr val="windowText" lastClr="000000"/>
              </a:solidFill>
            </a:rPr>
            <a:t>(Dual role   )</a:t>
          </a:r>
        </a:p>
      </dgm:t>
    </dgm:pt>
    <dgm:pt modelId="{CAECCD99-3207-457B-AE24-1BF5E71A0284}" type="parTrans" cxnId="{6C6C83B5-8DDE-4B9A-AA97-F0C6392F2812}">
      <dgm:prSet/>
      <dgm:spPr>
        <a:solidFill>
          <a:srgbClr val="7FBA00"/>
        </a:solidFill>
        <a:ln>
          <a:solidFill>
            <a:srgbClr val="68AB33"/>
          </a:solidFill>
        </a:ln>
      </dgm:spPr>
      <dgm:t>
        <a:bodyPr/>
        <a:lstStyle/>
        <a:p>
          <a:endParaRPr lang="en-US">
            <a:solidFill>
              <a:sysClr val="windowText" lastClr="000000"/>
            </a:solidFill>
          </a:endParaRPr>
        </a:p>
      </dgm:t>
    </dgm:pt>
    <dgm:pt modelId="{E452F8EF-BD5E-4189-A250-FA48DB08C1CB}" type="sibTrans" cxnId="{6C6C83B5-8DDE-4B9A-AA97-F0C6392F2812}">
      <dgm:prSet/>
      <dgm:spPr/>
      <dgm:t>
        <a:bodyPr/>
        <a:lstStyle/>
        <a:p>
          <a:endParaRPr lang="en-US"/>
        </a:p>
      </dgm:t>
    </dgm:pt>
    <dgm:pt modelId="{94E04146-777B-42A6-8C93-5B8C70F40A69}">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Tutor/Educational Support</a:t>
          </a:r>
        </a:p>
      </dgm:t>
    </dgm:pt>
    <dgm:pt modelId="{67DFA5D2-56E8-4DE3-A3BC-1537BBFF69B5}" type="parTrans" cxnId="{A7A8789F-218D-4F71-B2F8-77B032474D25}">
      <dgm:prSet/>
      <dgm:spPr>
        <a:solidFill>
          <a:srgbClr val="7FBA00"/>
        </a:solidFill>
        <a:ln>
          <a:solidFill>
            <a:srgbClr val="68AB33"/>
          </a:solidFill>
        </a:ln>
      </dgm:spPr>
      <dgm:t>
        <a:bodyPr/>
        <a:lstStyle/>
        <a:p>
          <a:endParaRPr lang="en-US">
            <a:solidFill>
              <a:sysClr val="windowText" lastClr="000000"/>
            </a:solidFill>
          </a:endParaRPr>
        </a:p>
      </dgm:t>
    </dgm:pt>
    <dgm:pt modelId="{B5DDEFB8-4C0E-471A-96BA-99ADB72245F2}" type="sibTrans" cxnId="{A7A8789F-218D-4F71-B2F8-77B032474D25}">
      <dgm:prSet/>
      <dgm:spPr/>
      <dgm:t>
        <a:bodyPr/>
        <a:lstStyle/>
        <a:p>
          <a:endParaRPr lang="en-US"/>
        </a:p>
      </dgm:t>
    </dgm:pt>
    <dgm:pt modelId="{D649B259-D111-4D26-A7B9-1EF9B2B1C6BB}">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Health/Wellness Team</a:t>
          </a:r>
        </a:p>
      </dgm:t>
    </dgm:pt>
    <dgm:pt modelId="{C5BED6EE-3BD7-4933-A9D1-7C559FC23AA4}" type="parTrans" cxnId="{9884C5EC-0D9B-4D6F-8665-61D7D2CC093E}">
      <dgm:prSet/>
      <dgm:spPr>
        <a:solidFill>
          <a:srgbClr val="7FBA00"/>
        </a:solidFill>
        <a:ln>
          <a:solidFill>
            <a:srgbClr val="68AB33"/>
          </a:solidFill>
        </a:ln>
      </dgm:spPr>
      <dgm:t>
        <a:bodyPr/>
        <a:lstStyle/>
        <a:p>
          <a:endParaRPr lang="en-US">
            <a:solidFill>
              <a:sysClr val="windowText" lastClr="000000"/>
            </a:solidFill>
          </a:endParaRPr>
        </a:p>
      </dgm:t>
    </dgm:pt>
    <dgm:pt modelId="{1BCFFA56-9DF1-4505-A241-79F733E9C55E}" type="sibTrans" cxnId="{9884C5EC-0D9B-4D6F-8665-61D7D2CC093E}">
      <dgm:prSet/>
      <dgm:spPr/>
      <dgm:t>
        <a:bodyPr/>
        <a:lstStyle/>
        <a:p>
          <a:endParaRPr lang="en-US"/>
        </a:p>
      </dgm:t>
    </dgm:pt>
    <dgm:pt modelId="{2A82B813-0565-42CC-AB78-68AB73B97386}">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Special Projects Team</a:t>
          </a:r>
        </a:p>
      </dgm:t>
    </dgm:pt>
    <dgm:pt modelId="{5AF2E65B-566E-4A69-94B2-86768189116B}" type="parTrans" cxnId="{CBF2FBF1-94AA-442C-A65B-B500632320EE}">
      <dgm:prSet/>
      <dgm:spPr>
        <a:solidFill>
          <a:srgbClr val="7FBA00"/>
        </a:solidFill>
        <a:ln>
          <a:solidFill>
            <a:srgbClr val="68AB33"/>
          </a:solidFill>
        </a:ln>
      </dgm:spPr>
      <dgm:t>
        <a:bodyPr/>
        <a:lstStyle/>
        <a:p>
          <a:endParaRPr lang="en-US">
            <a:solidFill>
              <a:sysClr val="windowText" lastClr="000000"/>
            </a:solidFill>
          </a:endParaRPr>
        </a:p>
      </dgm:t>
    </dgm:pt>
    <dgm:pt modelId="{1B444495-2EF6-41F9-8F37-F0043E89A512}" type="sibTrans" cxnId="{CBF2FBF1-94AA-442C-A65B-B500632320EE}">
      <dgm:prSet/>
      <dgm:spPr/>
      <dgm:t>
        <a:bodyPr/>
        <a:lstStyle/>
        <a:p>
          <a:endParaRPr lang="en-US"/>
        </a:p>
      </dgm:t>
    </dgm:pt>
    <dgm:pt modelId="{9B9F14CA-1E4D-437B-9C50-8E7724D279A8}" type="asst">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One-on-One Mentors</a:t>
          </a:r>
        </a:p>
        <a:p>
          <a:r>
            <a:rPr lang="en-US" sz="1100" dirty="0">
              <a:solidFill>
                <a:sysClr val="windowText" lastClr="000000"/>
              </a:solidFill>
            </a:rPr>
            <a:t>(Biweekly meeting and weekly check-ins)</a:t>
          </a:r>
        </a:p>
      </dgm:t>
    </dgm:pt>
    <dgm:pt modelId="{5545E450-87FC-4FE8-9E40-166407D53957}" type="parTrans" cxnId="{BFFD5D00-C55C-431C-A6F8-15E18A7749FC}">
      <dgm:prSet/>
      <dgm:spPr>
        <a:solidFill>
          <a:srgbClr val="7FBA00"/>
        </a:solidFill>
        <a:ln>
          <a:solidFill>
            <a:srgbClr val="68AB33"/>
          </a:solidFill>
        </a:ln>
      </dgm:spPr>
      <dgm:t>
        <a:bodyPr/>
        <a:lstStyle/>
        <a:p>
          <a:endParaRPr lang="en-US">
            <a:solidFill>
              <a:sysClr val="windowText" lastClr="000000"/>
            </a:solidFill>
          </a:endParaRPr>
        </a:p>
      </dgm:t>
    </dgm:pt>
    <dgm:pt modelId="{5FF2B6C5-F876-412B-AED3-584FE8965C6C}" type="sibTrans" cxnId="{BFFD5D00-C55C-431C-A6F8-15E18A7749FC}">
      <dgm:prSet/>
      <dgm:spPr/>
      <dgm:t>
        <a:bodyPr/>
        <a:lstStyle/>
        <a:p>
          <a:endParaRPr lang="en-US"/>
        </a:p>
      </dgm:t>
    </dgm:pt>
    <dgm:pt modelId="{2CC274EE-7CD3-43BC-9C10-FAF7BF4BBAC1}" type="asst">
      <dgm:prSet phldrT="[Text]" custT="1"/>
      <dgm:spPr>
        <a:solidFill>
          <a:srgbClr val="7FBA00"/>
        </a:solidFill>
        <a:scene3d>
          <a:camera prst="orthographicFront"/>
          <a:lightRig rig="threePt" dir="t">
            <a:rot lat="0" lon="0" rev="7500000"/>
          </a:lightRig>
        </a:scene3d>
        <a:sp3d prstMaterial="plastic"/>
      </dgm:spPr>
      <dgm:t>
        <a:bodyPr/>
        <a:lstStyle/>
        <a:p>
          <a:r>
            <a:rPr lang="en-US" sz="1400" b="1" dirty="0">
              <a:solidFill>
                <a:sysClr val="windowText" lastClr="000000"/>
              </a:solidFill>
            </a:rPr>
            <a:t>Financial Wellness Mentor</a:t>
          </a:r>
        </a:p>
        <a:p>
          <a:r>
            <a:rPr lang="en-US" sz="1100" dirty="0">
              <a:solidFill>
                <a:sysClr val="windowText" lastClr="000000"/>
              </a:solidFill>
            </a:rPr>
            <a:t>(Biweekly, then once/month)</a:t>
          </a:r>
        </a:p>
      </dgm:t>
    </dgm:pt>
    <dgm:pt modelId="{FA3989AC-4D20-43C3-B385-3F5D1C9A57DF}" type="parTrans" cxnId="{5E901DDC-C9BA-4FF2-A402-FB313732C435}">
      <dgm:prSet/>
      <dgm:spPr>
        <a:solidFill>
          <a:srgbClr val="7FBA00"/>
        </a:solidFill>
        <a:ln>
          <a:solidFill>
            <a:srgbClr val="68AB33"/>
          </a:solidFill>
        </a:ln>
      </dgm:spPr>
      <dgm:t>
        <a:bodyPr/>
        <a:lstStyle/>
        <a:p>
          <a:endParaRPr lang="en-US">
            <a:solidFill>
              <a:sysClr val="windowText" lastClr="000000"/>
            </a:solidFill>
          </a:endParaRPr>
        </a:p>
      </dgm:t>
    </dgm:pt>
    <dgm:pt modelId="{99530BA1-4968-4CE9-B17D-F77C803C9CE0}" type="sibTrans" cxnId="{5E901DDC-C9BA-4FF2-A402-FB313732C435}">
      <dgm:prSet/>
      <dgm:spPr/>
      <dgm:t>
        <a:bodyPr/>
        <a:lstStyle/>
        <a:p>
          <a:endParaRPr lang="en-US"/>
        </a:p>
      </dgm:t>
    </dgm:pt>
    <dgm:pt modelId="{6C33466D-63BE-413A-93AC-753B390BAC69}" type="pres">
      <dgm:prSet presAssocID="{4BEF05F4-E851-4155-B78C-C99623B31413}" presName="hierChild1" presStyleCnt="0">
        <dgm:presLayoutVars>
          <dgm:orgChart val="1"/>
          <dgm:chPref val="1"/>
          <dgm:dir/>
          <dgm:animOne val="branch"/>
          <dgm:animLvl val="lvl"/>
          <dgm:resizeHandles/>
        </dgm:presLayoutVars>
      </dgm:prSet>
      <dgm:spPr/>
    </dgm:pt>
    <dgm:pt modelId="{4DD1CFA5-C447-4868-A62B-89B1CD589499}" type="pres">
      <dgm:prSet presAssocID="{BDAAA99F-9309-49F2-BC2A-FCE82F73AB1F}" presName="hierRoot1" presStyleCnt="0">
        <dgm:presLayoutVars>
          <dgm:hierBranch val="init"/>
        </dgm:presLayoutVars>
      </dgm:prSet>
      <dgm:spPr/>
    </dgm:pt>
    <dgm:pt modelId="{DC892043-B028-4183-91A8-4C8C8E181853}" type="pres">
      <dgm:prSet presAssocID="{BDAAA99F-9309-49F2-BC2A-FCE82F73AB1F}" presName="rootComposite1" presStyleCnt="0"/>
      <dgm:spPr/>
    </dgm:pt>
    <dgm:pt modelId="{FB570EE5-193C-44FC-8F17-8971EA7E5F8C}" type="pres">
      <dgm:prSet presAssocID="{BDAAA99F-9309-49F2-BC2A-FCE82F73AB1F}" presName="rootText1" presStyleLbl="node0" presStyleIdx="0" presStyleCnt="1" custScaleX="89578" custScaleY="164114">
        <dgm:presLayoutVars>
          <dgm:chPref val="3"/>
        </dgm:presLayoutVars>
      </dgm:prSet>
      <dgm:spPr/>
    </dgm:pt>
    <dgm:pt modelId="{5BBB3F3D-DB05-4C8A-AF12-43DFC3810774}" type="pres">
      <dgm:prSet presAssocID="{BDAAA99F-9309-49F2-BC2A-FCE82F73AB1F}" presName="rootConnector1" presStyleLbl="node1" presStyleIdx="0" presStyleCnt="0"/>
      <dgm:spPr/>
    </dgm:pt>
    <dgm:pt modelId="{8B2CA9AB-81F5-4D1F-BEAA-60FEC2CD7258}" type="pres">
      <dgm:prSet presAssocID="{BDAAA99F-9309-49F2-BC2A-FCE82F73AB1F}" presName="hierChild2" presStyleCnt="0"/>
      <dgm:spPr/>
    </dgm:pt>
    <dgm:pt modelId="{6BA0D0D9-78D8-4F25-8AB5-1F43EDC0427B}" type="pres">
      <dgm:prSet presAssocID="{67DFA5D2-56E8-4DE3-A3BC-1537BBFF69B5}" presName="Name64" presStyleLbl="parChTrans1D2" presStyleIdx="0" presStyleCnt="6"/>
      <dgm:spPr/>
    </dgm:pt>
    <dgm:pt modelId="{2DC9D8AF-3DFA-46DF-B3E3-BE0C1C8313CD}" type="pres">
      <dgm:prSet presAssocID="{94E04146-777B-42A6-8C93-5B8C70F40A69}" presName="hierRoot2" presStyleCnt="0">
        <dgm:presLayoutVars>
          <dgm:hierBranch val="init"/>
        </dgm:presLayoutVars>
      </dgm:prSet>
      <dgm:spPr/>
    </dgm:pt>
    <dgm:pt modelId="{9F3B3415-066D-4265-B2A5-2AFF392B829B}" type="pres">
      <dgm:prSet presAssocID="{94E04146-777B-42A6-8C93-5B8C70F40A69}" presName="rootComposite" presStyleCnt="0"/>
      <dgm:spPr/>
    </dgm:pt>
    <dgm:pt modelId="{CB72AF0D-ED03-4C94-82C6-79D64E425CC3}" type="pres">
      <dgm:prSet presAssocID="{94E04146-777B-42A6-8C93-5B8C70F40A69}" presName="rootText" presStyleLbl="node2" presStyleIdx="0" presStyleCnt="3" custScaleX="89499">
        <dgm:presLayoutVars>
          <dgm:chPref val="3"/>
        </dgm:presLayoutVars>
      </dgm:prSet>
      <dgm:spPr/>
    </dgm:pt>
    <dgm:pt modelId="{D0908062-E96E-4C3F-8A95-E0B8740F38AF}" type="pres">
      <dgm:prSet presAssocID="{94E04146-777B-42A6-8C93-5B8C70F40A69}" presName="rootConnector" presStyleLbl="node2" presStyleIdx="0" presStyleCnt="3"/>
      <dgm:spPr/>
    </dgm:pt>
    <dgm:pt modelId="{40D80107-E64C-48B4-9EA0-4D61F0FF9E32}" type="pres">
      <dgm:prSet presAssocID="{94E04146-777B-42A6-8C93-5B8C70F40A69}" presName="hierChild4" presStyleCnt="0"/>
      <dgm:spPr/>
    </dgm:pt>
    <dgm:pt modelId="{C8CF4201-5135-4108-BE0A-0F77A3C453DF}" type="pres">
      <dgm:prSet presAssocID="{94E04146-777B-42A6-8C93-5B8C70F40A69}" presName="hierChild5" presStyleCnt="0"/>
      <dgm:spPr/>
    </dgm:pt>
    <dgm:pt modelId="{2CF8E942-84B6-4708-8247-8C02765F267D}" type="pres">
      <dgm:prSet presAssocID="{C5BED6EE-3BD7-4933-A9D1-7C559FC23AA4}" presName="Name64" presStyleLbl="parChTrans1D2" presStyleIdx="1" presStyleCnt="6"/>
      <dgm:spPr/>
    </dgm:pt>
    <dgm:pt modelId="{391C6590-9844-4E41-9FBB-5AA8687E1E4B}" type="pres">
      <dgm:prSet presAssocID="{D649B259-D111-4D26-A7B9-1EF9B2B1C6BB}" presName="hierRoot2" presStyleCnt="0">
        <dgm:presLayoutVars>
          <dgm:hierBranch val="init"/>
        </dgm:presLayoutVars>
      </dgm:prSet>
      <dgm:spPr/>
    </dgm:pt>
    <dgm:pt modelId="{E1AC43FD-CD5B-46CA-AD6C-735870CCDA2F}" type="pres">
      <dgm:prSet presAssocID="{D649B259-D111-4D26-A7B9-1EF9B2B1C6BB}" presName="rootComposite" presStyleCnt="0"/>
      <dgm:spPr/>
    </dgm:pt>
    <dgm:pt modelId="{C881B2F8-B40C-4293-AD0B-5DB8A32D6974}" type="pres">
      <dgm:prSet presAssocID="{D649B259-D111-4D26-A7B9-1EF9B2B1C6BB}" presName="rootText" presStyleLbl="node2" presStyleIdx="1" presStyleCnt="3" custScaleX="90382">
        <dgm:presLayoutVars>
          <dgm:chPref val="3"/>
        </dgm:presLayoutVars>
      </dgm:prSet>
      <dgm:spPr/>
    </dgm:pt>
    <dgm:pt modelId="{418738B1-68A2-4AD3-AEE4-BD72ED3B22D8}" type="pres">
      <dgm:prSet presAssocID="{D649B259-D111-4D26-A7B9-1EF9B2B1C6BB}" presName="rootConnector" presStyleLbl="node2" presStyleIdx="1" presStyleCnt="3"/>
      <dgm:spPr/>
    </dgm:pt>
    <dgm:pt modelId="{63675D86-6AF0-4BB9-ACE8-569B67DA3DE7}" type="pres">
      <dgm:prSet presAssocID="{D649B259-D111-4D26-A7B9-1EF9B2B1C6BB}" presName="hierChild4" presStyleCnt="0"/>
      <dgm:spPr/>
    </dgm:pt>
    <dgm:pt modelId="{48EFF78B-8974-4927-AA52-1638219DAEE9}" type="pres">
      <dgm:prSet presAssocID="{D649B259-D111-4D26-A7B9-1EF9B2B1C6BB}" presName="hierChild5" presStyleCnt="0"/>
      <dgm:spPr/>
    </dgm:pt>
    <dgm:pt modelId="{E98F3D5F-19B7-4638-AB1F-4D42E68C87DB}" type="pres">
      <dgm:prSet presAssocID="{5AF2E65B-566E-4A69-94B2-86768189116B}" presName="Name64" presStyleLbl="parChTrans1D2" presStyleIdx="2" presStyleCnt="6"/>
      <dgm:spPr/>
    </dgm:pt>
    <dgm:pt modelId="{D564E5B3-184F-40E0-A16F-FA12EC1CD03F}" type="pres">
      <dgm:prSet presAssocID="{2A82B813-0565-42CC-AB78-68AB73B97386}" presName="hierRoot2" presStyleCnt="0">
        <dgm:presLayoutVars>
          <dgm:hierBranch val="init"/>
        </dgm:presLayoutVars>
      </dgm:prSet>
      <dgm:spPr/>
    </dgm:pt>
    <dgm:pt modelId="{89015C95-B15C-4C2B-86E0-B612EB3F02C3}" type="pres">
      <dgm:prSet presAssocID="{2A82B813-0565-42CC-AB78-68AB73B97386}" presName="rootComposite" presStyleCnt="0"/>
      <dgm:spPr/>
    </dgm:pt>
    <dgm:pt modelId="{241EBB13-726B-4E05-9917-4151FA13286A}" type="pres">
      <dgm:prSet presAssocID="{2A82B813-0565-42CC-AB78-68AB73B97386}" presName="rootText" presStyleLbl="node2" presStyleIdx="2" presStyleCnt="3" custScaleX="89499">
        <dgm:presLayoutVars>
          <dgm:chPref val="3"/>
        </dgm:presLayoutVars>
      </dgm:prSet>
      <dgm:spPr/>
    </dgm:pt>
    <dgm:pt modelId="{12B8C165-E49F-4BFC-917F-DD76C5274205}" type="pres">
      <dgm:prSet presAssocID="{2A82B813-0565-42CC-AB78-68AB73B97386}" presName="rootConnector" presStyleLbl="node2" presStyleIdx="2" presStyleCnt="3"/>
      <dgm:spPr/>
    </dgm:pt>
    <dgm:pt modelId="{9A84EFE7-89BF-4F9E-8873-EA64A910F2A0}" type="pres">
      <dgm:prSet presAssocID="{2A82B813-0565-42CC-AB78-68AB73B97386}" presName="hierChild4" presStyleCnt="0"/>
      <dgm:spPr/>
    </dgm:pt>
    <dgm:pt modelId="{3F54EC4B-AA18-4FAA-BB76-2701ED462DE9}" type="pres">
      <dgm:prSet presAssocID="{2A82B813-0565-42CC-AB78-68AB73B97386}" presName="hierChild5" presStyleCnt="0"/>
      <dgm:spPr/>
    </dgm:pt>
    <dgm:pt modelId="{C9C09A26-E057-423C-8D0D-349313B615F9}" type="pres">
      <dgm:prSet presAssocID="{BDAAA99F-9309-49F2-BC2A-FCE82F73AB1F}" presName="hierChild3" presStyleCnt="0"/>
      <dgm:spPr/>
    </dgm:pt>
    <dgm:pt modelId="{4BC083D6-8102-4A10-AD63-3016CE5FE181}" type="pres">
      <dgm:prSet presAssocID="{CAECCD99-3207-457B-AE24-1BF5E71A0284}" presName="Name115" presStyleLbl="parChTrans1D2" presStyleIdx="3" presStyleCnt="6"/>
      <dgm:spPr/>
    </dgm:pt>
    <dgm:pt modelId="{0F141069-F98B-412A-BA54-5CF094B699A4}" type="pres">
      <dgm:prSet presAssocID="{610F2416-188A-4CED-9238-CBEEE5182D9B}" presName="hierRoot3" presStyleCnt="0">
        <dgm:presLayoutVars>
          <dgm:hierBranch val="init"/>
        </dgm:presLayoutVars>
      </dgm:prSet>
      <dgm:spPr/>
    </dgm:pt>
    <dgm:pt modelId="{7B03DAFE-6E56-40D7-8744-A64B11A80780}" type="pres">
      <dgm:prSet presAssocID="{610F2416-188A-4CED-9238-CBEEE5182D9B}" presName="rootComposite3" presStyleCnt="0"/>
      <dgm:spPr/>
    </dgm:pt>
    <dgm:pt modelId="{110B70B7-DFE1-4376-917F-750EDDB3CC8B}" type="pres">
      <dgm:prSet presAssocID="{610F2416-188A-4CED-9238-CBEEE5182D9B}" presName="rootText3" presStyleLbl="asst1" presStyleIdx="0" presStyleCnt="3" custScaleX="91651" custScaleY="121636" custLinFactY="85926" custLinFactNeighborX="57627" custLinFactNeighborY="100000">
        <dgm:presLayoutVars>
          <dgm:chPref val="3"/>
        </dgm:presLayoutVars>
      </dgm:prSet>
      <dgm:spPr/>
    </dgm:pt>
    <dgm:pt modelId="{56091259-B0ED-425E-8247-E50FC1239A4F}" type="pres">
      <dgm:prSet presAssocID="{610F2416-188A-4CED-9238-CBEEE5182D9B}" presName="rootConnector3" presStyleLbl="asst1" presStyleIdx="0" presStyleCnt="3"/>
      <dgm:spPr/>
    </dgm:pt>
    <dgm:pt modelId="{7419ACC8-FE1B-44BF-8D7A-497D4BDCC9C9}" type="pres">
      <dgm:prSet presAssocID="{610F2416-188A-4CED-9238-CBEEE5182D9B}" presName="hierChild6" presStyleCnt="0"/>
      <dgm:spPr/>
    </dgm:pt>
    <dgm:pt modelId="{2663C2E6-F65A-47ED-A402-7521ECE4B37C}" type="pres">
      <dgm:prSet presAssocID="{610F2416-188A-4CED-9238-CBEEE5182D9B}" presName="hierChild7" presStyleCnt="0"/>
      <dgm:spPr/>
    </dgm:pt>
    <dgm:pt modelId="{462B36F9-7CBD-4357-BD35-76F0851BF771}" type="pres">
      <dgm:prSet presAssocID="{5545E450-87FC-4FE8-9E40-166407D53957}" presName="Name115" presStyleLbl="parChTrans1D2" presStyleIdx="4" presStyleCnt="6"/>
      <dgm:spPr/>
    </dgm:pt>
    <dgm:pt modelId="{534CD198-8161-43C3-8C95-C26D0F2CC126}" type="pres">
      <dgm:prSet presAssocID="{9B9F14CA-1E4D-437B-9C50-8E7724D279A8}" presName="hierRoot3" presStyleCnt="0">
        <dgm:presLayoutVars>
          <dgm:hierBranch val="init"/>
        </dgm:presLayoutVars>
      </dgm:prSet>
      <dgm:spPr/>
    </dgm:pt>
    <dgm:pt modelId="{11B3F007-1C9F-47F0-9B90-AA3E48D092E6}" type="pres">
      <dgm:prSet presAssocID="{9B9F14CA-1E4D-437B-9C50-8E7724D279A8}" presName="rootComposite3" presStyleCnt="0"/>
      <dgm:spPr/>
    </dgm:pt>
    <dgm:pt modelId="{7640FA25-CFF9-405D-AED2-3464BA4203C5}" type="pres">
      <dgm:prSet presAssocID="{9B9F14CA-1E4D-437B-9C50-8E7724D279A8}" presName="rootText3" presStyleLbl="asst1" presStyleIdx="1" presStyleCnt="3" custScaleX="79976" custScaleY="117604" custLinFactY="-60389" custLinFactNeighborX="7320" custLinFactNeighborY="-100000">
        <dgm:presLayoutVars>
          <dgm:chPref val="3"/>
        </dgm:presLayoutVars>
      </dgm:prSet>
      <dgm:spPr/>
    </dgm:pt>
    <dgm:pt modelId="{EE775A76-6C2F-4E44-B5A5-50B38C578435}" type="pres">
      <dgm:prSet presAssocID="{9B9F14CA-1E4D-437B-9C50-8E7724D279A8}" presName="rootConnector3" presStyleLbl="asst1" presStyleIdx="1" presStyleCnt="3"/>
      <dgm:spPr/>
    </dgm:pt>
    <dgm:pt modelId="{42928B74-DDBA-4D10-8CDE-C60F73F688BF}" type="pres">
      <dgm:prSet presAssocID="{9B9F14CA-1E4D-437B-9C50-8E7724D279A8}" presName="hierChild6" presStyleCnt="0"/>
      <dgm:spPr/>
    </dgm:pt>
    <dgm:pt modelId="{86510633-B856-4E53-A13F-4B188663301D}" type="pres">
      <dgm:prSet presAssocID="{9B9F14CA-1E4D-437B-9C50-8E7724D279A8}" presName="hierChild7" presStyleCnt="0"/>
      <dgm:spPr/>
    </dgm:pt>
    <dgm:pt modelId="{03159D1D-10E9-47FE-87EC-170CA399752A}" type="pres">
      <dgm:prSet presAssocID="{FA3989AC-4D20-43C3-B385-3F5D1C9A57DF}" presName="Name115" presStyleLbl="parChTrans1D2" presStyleIdx="5" presStyleCnt="6"/>
      <dgm:spPr/>
    </dgm:pt>
    <dgm:pt modelId="{9D9B3998-0AEC-42E7-AE9E-2A154DAF53A5}" type="pres">
      <dgm:prSet presAssocID="{2CC274EE-7CD3-43BC-9C10-FAF7BF4BBAC1}" presName="hierRoot3" presStyleCnt="0">
        <dgm:presLayoutVars>
          <dgm:hierBranch val="init"/>
        </dgm:presLayoutVars>
      </dgm:prSet>
      <dgm:spPr/>
    </dgm:pt>
    <dgm:pt modelId="{79EA383F-724D-4301-B76A-2B9DFFC836F0}" type="pres">
      <dgm:prSet presAssocID="{2CC274EE-7CD3-43BC-9C10-FAF7BF4BBAC1}" presName="rootComposite3" presStyleCnt="0"/>
      <dgm:spPr/>
    </dgm:pt>
    <dgm:pt modelId="{B0F213EA-236D-48A2-884B-ADCF199684DA}" type="pres">
      <dgm:prSet presAssocID="{2CC274EE-7CD3-43BC-9C10-FAF7BF4BBAC1}" presName="rootText3" presStyleLbl="asst1" presStyleIdx="2" presStyleCnt="3" custScaleX="85639" custScaleY="118101">
        <dgm:presLayoutVars>
          <dgm:chPref val="3"/>
        </dgm:presLayoutVars>
      </dgm:prSet>
      <dgm:spPr/>
    </dgm:pt>
    <dgm:pt modelId="{DFA2688C-7D1B-404E-A137-8C29E3CDD2AF}" type="pres">
      <dgm:prSet presAssocID="{2CC274EE-7CD3-43BC-9C10-FAF7BF4BBAC1}" presName="rootConnector3" presStyleLbl="asst1" presStyleIdx="2" presStyleCnt="3"/>
      <dgm:spPr/>
    </dgm:pt>
    <dgm:pt modelId="{48F495A3-7935-43E3-B8B7-D483089614EE}" type="pres">
      <dgm:prSet presAssocID="{2CC274EE-7CD3-43BC-9C10-FAF7BF4BBAC1}" presName="hierChild6" presStyleCnt="0"/>
      <dgm:spPr/>
    </dgm:pt>
    <dgm:pt modelId="{A2B5DE17-8E97-4C1A-B615-0391B6216DD8}" type="pres">
      <dgm:prSet presAssocID="{2CC274EE-7CD3-43BC-9C10-FAF7BF4BBAC1}" presName="hierChild7" presStyleCnt="0"/>
      <dgm:spPr/>
    </dgm:pt>
  </dgm:ptLst>
  <dgm:cxnLst>
    <dgm:cxn modelId="{BFFD5D00-C55C-431C-A6F8-15E18A7749FC}" srcId="{BDAAA99F-9309-49F2-BC2A-FCE82F73AB1F}" destId="{9B9F14CA-1E4D-437B-9C50-8E7724D279A8}" srcOrd="1" destOrd="0" parTransId="{5545E450-87FC-4FE8-9E40-166407D53957}" sibTransId="{5FF2B6C5-F876-412B-AED3-584FE8965C6C}"/>
    <dgm:cxn modelId="{02B2E818-5CD5-444F-A0D2-A55A7DE890C5}" srcId="{4BEF05F4-E851-4155-B78C-C99623B31413}" destId="{BDAAA99F-9309-49F2-BC2A-FCE82F73AB1F}" srcOrd="0" destOrd="0" parTransId="{CCEF28C9-F2C8-4784-8A21-973BDADC14BD}" sibTransId="{E846B285-68CD-48D2-8241-92D4207A0B81}"/>
    <dgm:cxn modelId="{E3B0E82E-A949-421C-98EE-427605B0BA7E}" type="presOf" srcId="{2A82B813-0565-42CC-AB78-68AB73B97386}" destId="{12B8C165-E49F-4BFC-917F-DD76C5274205}" srcOrd="1" destOrd="0" presId="urn:microsoft.com/office/officeart/2009/3/layout/HorizontalOrganizationChart"/>
    <dgm:cxn modelId="{933A9D35-3A06-4283-BBCC-25FD22B80E9F}" type="presOf" srcId="{94E04146-777B-42A6-8C93-5B8C70F40A69}" destId="{D0908062-E96E-4C3F-8A95-E0B8740F38AF}" srcOrd="1" destOrd="0" presId="urn:microsoft.com/office/officeart/2009/3/layout/HorizontalOrganizationChart"/>
    <dgm:cxn modelId="{4173715C-C0B1-440F-A7A1-D1145B51C8A3}" type="presOf" srcId="{2A82B813-0565-42CC-AB78-68AB73B97386}" destId="{241EBB13-726B-4E05-9917-4151FA13286A}" srcOrd="0" destOrd="0" presId="urn:microsoft.com/office/officeart/2009/3/layout/HorizontalOrganizationChart"/>
    <dgm:cxn modelId="{89CE606A-28F9-4C4B-9515-B8D33CC058AC}" type="presOf" srcId="{D649B259-D111-4D26-A7B9-1EF9B2B1C6BB}" destId="{418738B1-68A2-4AD3-AEE4-BD72ED3B22D8}" srcOrd="1" destOrd="0" presId="urn:microsoft.com/office/officeart/2009/3/layout/HorizontalOrganizationChart"/>
    <dgm:cxn modelId="{2491076B-D713-40AC-8931-BD004D102491}" type="presOf" srcId="{BDAAA99F-9309-49F2-BC2A-FCE82F73AB1F}" destId="{5BBB3F3D-DB05-4C8A-AF12-43DFC3810774}" srcOrd="1" destOrd="0" presId="urn:microsoft.com/office/officeart/2009/3/layout/HorizontalOrganizationChart"/>
    <dgm:cxn modelId="{03FC9C50-7F25-42D8-88D1-AB20F091D288}" type="presOf" srcId="{5545E450-87FC-4FE8-9E40-166407D53957}" destId="{462B36F9-7CBD-4357-BD35-76F0851BF771}" srcOrd="0" destOrd="0" presId="urn:microsoft.com/office/officeart/2009/3/layout/HorizontalOrganizationChart"/>
    <dgm:cxn modelId="{EABDB770-EC10-409A-B376-C85AE713AD9B}" type="presOf" srcId="{FA3989AC-4D20-43C3-B385-3F5D1C9A57DF}" destId="{03159D1D-10E9-47FE-87EC-170CA399752A}" srcOrd="0" destOrd="0" presId="urn:microsoft.com/office/officeart/2009/3/layout/HorizontalOrganizationChart"/>
    <dgm:cxn modelId="{51DF3E7B-B305-49F4-A1A3-5BD042C00B1E}" type="presOf" srcId="{9B9F14CA-1E4D-437B-9C50-8E7724D279A8}" destId="{EE775A76-6C2F-4E44-B5A5-50B38C578435}" srcOrd="1" destOrd="0" presId="urn:microsoft.com/office/officeart/2009/3/layout/HorizontalOrganizationChart"/>
    <dgm:cxn modelId="{1ECA6687-8F35-44A0-9117-5B477F2FD9E0}" type="presOf" srcId="{9B9F14CA-1E4D-437B-9C50-8E7724D279A8}" destId="{7640FA25-CFF9-405D-AED2-3464BA4203C5}" srcOrd="0" destOrd="0" presId="urn:microsoft.com/office/officeart/2009/3/layout/HorizontalOrganizationChart"/>
    <dgm:cxn modelId="{CA1E8A89-AEA1-45A5-B36C-F99415C2E808}" type="presOf" srcId="{610F2416-188A-4CED-9238-CBEEE5182D9B}" destId="{56091259-B0ED-425E-8247-E50FC1239A4F}" srcOrd="1" destOrd="0" presId="urn:microsoft.com/office/officeart/2009/3/layout/HorizontalOrganizationChart"/>
    <dgm:cxn modelId="{4A15E28A-E101-4120-9E2F-72F639577EEB}" type="presOf" srcId="{94E04146-777B-42A6-8C93-5B8C70F40A69}" destId="{CB72AF0D-ED03-4C94-82C6-79D64E425CC3}" srcOrd="0" destOrd="0" presId="urn:microsoft.com/office/officeart/2009/3/layout/HorizontalOrganizationChart"/>
    <dgm:cxn modelId="{A7A8789F-218D-4F71-B2F8-77B032474D25}" srcId="{BDAAA99F-9309-49F2-BC2A-FCE82F73AB1F}" destId="{94E04146-777B-42A6-8C93-5B8C70F40A69}" srcOrd="3" destOrd="0" parTransId="{67DFA5D2-56E8-4DE3-A3BC-1537BBFF69B5}" sibTransId="{B5DDEFB8-4C0E-471A-96BA-99ADB72245F2}"/>
    <dgm:cxn modelId="{E49996A8-3834-4913-AFB0-3367887F3D8B}" type="presOf" srcId="{2CC274EE-7CD3-43BC-9C10-FAF7BF4BBAC1}" destId="{B0F213EA-236D-48A2-884B-ADCF199684DA}" srcOrd="0" destOrd="0" presId="urn:microsoft.com/office/officeart/2009/3/layout/HorizontalOrganizationChart"/>
    <dgm:cxn modelId="{85A795AB-1A51-44B7-BA90-99D6BF3FEA89}" type="presOf" srcId="{C5BED6EE-3BD7-4933-A9D1-7C559FC23AA4}" destId="{2CF8E942-84B6-4708-8247-8C02765F267D}" srcOrd="0" destOrd="0" presId="urn:microsoft.com/office/officeart/2009/3/layout/HorizontalOrganizationChart"/>
    <dgm:cxn modelId="{DC0C05AC-97C7-4E25-BBF2-8960547D2E9C}" type="presOf" srcId="{BDAAA99F-9309-49F2-BC2A-FCE82F73AB1F}" destId="{FB570EE5-193C-44FC-8F17-8971EA7E5F8C}" srcOrd="0" destOrd="0" presId="urn:microsoft.com/office/officeart/2009/3/layout/HorizontalOrganizationChart"/>
    <dgm:cxn modelId="{6C6C83B5-8DDE-4B9A-AA97-F0C6392F2812}" srcId="{BDAAA99F-9309-49F2-BC2A-FCE82F73AB1F}" destId="{610F2416-188A-4CED-9238-CBEEE5182D9B}" srcOrd="0" destOrd="0" parTransId="{CAECCD99-3207-457B-AE24-1BF5E71A0284}" sibTransId="{E452F8EF-BD5E-4189-A250-FA48DB08C1CB}"/>
    <dgm:cxn modelId="{3017B2BB-61D4-46BA-BB7F-DB085A4AF698}" type="presOf" srcId="{4BEF05F4-E851-4155-B78C-C99623B31413}" destId="{6C33466D-63BE-413A-93AC-753B390BAC69}" srcOrd="0" destOrd="0" presId="urn:microsoft.com/office/officeart/2009/3/layout/HorizontalOrganizationChart"/>
    <dgm:cxn modelId="{F345BEC1-6B41-4F1D-B52D-AA01D416531D}" type="presOf" srcId="{67DFA5D2-56E8-4DE3-A3BC-1537BBFF69B5}" destId="{6BA0D0D9-78D8-4F25-8AB5-1F43EDC0427B}" srcOrd="0" destOrd="0" presId="urn:microsoft.com/office/officeart/2009/3/layout/HorizontalOrganizationChart"/>
    <dgm:cxn modelId="{1E11F4C5-D502-4A72-B31D-57C10CC4D65F}" type="presOf" srcId="{D649B259-D111-4D26-A7B9-1EF9B2B1C6BB}" destId="{C881B2F8-B40C-4293-AD0B-5DB8A32D6974}" srcOrd="0" destOrd="0" presId="urn:microsoft.com/office/officeart/2009/3/layout/HorizontalOrganizationChart"/>
    <dgm:cxn modelId="{1DBA9CCD-238A-44BD-87BC-9C8AA089E800}" type="presOf" srcId="{2CC274EE-7CD3-43BC-9C10-FAF7BF4BBAC1}" destId="{DFA2688C-7D1B-404E-A137-8C29E3CDD2AF}" srcOrd="1" destOrd="0" presId="urn:microsoft.com/office/officeart/2009/3/layout/HorizontalOrganizationChart"/>
    <dgm:cxn modelId="{5E901DDC-C9BA-4FF2-A402-FB313732C435}" srcId="{BDAAA99F-9309-49F2-BC2A-FCE82F73AB1F}" destId="{2CC274EE-7CD3-43BC-9C10-FAF7BF4BBAC1}" srcOrd="2" destOrd="0" parTransId="{FA3989AC-4D20-43C3-B385-3F5D1C9A57DF}" sibTransId="{99530BA1-4968-4CE9-B17D-F77C803C9CE0}"/>
    <dgm:cxn modelId="{2AA063EC-B9ED-4C2E-9906-1BFFA0E1992F}" type="presOf" srcId="{5AF2E65B-566E-4A69-94B2-86768189116B}" destId="{E98F3D5F-19B7-4638-AB1F-4D42E68C87DB}" srcOrd="0" destOrd="0" presId="urn:microsoft.com/office/officeart/2009/3/layout/HorizontalOrganizationChart"/>
    <dgm:cxn modelId="{9884C5EC-0D9B-4D6F-8665-61D7D2CC093E}" srcId="{BDAAA99F-9309-49F2-BC2A-FCE82F73AB1F}" destId="{D649B259-D111-4D26-A7B9-1EF9B2B1C6BB}" srcOrd="4" destOrd="0" parTransId="{C5BED6EE-3BD7-4933-A9D1-7C559FC23AA4}" sibTransId="{1BCFFA56-9DF1-4505-A241-79F733E9C55E}"/>
    <dgm:cxn modelId="{59D947F0-FBAD-4F78-BEBD-D0C1647A479E}" type="presOf" srcId="{610F2416-188A-4CED-9238-CBEEE5182D9B}" destId="{110B70B7-DFE1-4376-917F-750EDDB3CC8B}" srcOrd="0" destOrd="0" presId="urn:microsoft.com/office/officeart/2009/3/layout/HorizontalOrganizationChart"/>
    <dgm:cxn modelId="{CBF2FBF1-94AA-442C-A65B-B500632320EE}" srcId="{BDAAA99F-9309-49F2-BC2A-FCE82F73AB1F}" destId="{2A82B813-0565-42CC-AB78-68AB73B97386}" srcOrd="5" destOrd="0" parTransId="{5AF2E65B-566E-4A69-94B2-86768189116B}" sibTransId="{1B444495-2EF6-41F9-8F37-F0043E89A512}"/>
    <dgm:cxn modelId="{BB4E8AF6-F5BF-4DEF-933A-8B7154BB8B3A}" type="presOf" srcId="{CAECCD99-3207-457B-AE24-1BF5E71A0284}" destId="{4BC083D6-8102-4A10-AD63-3016CE5FE181}" srcOrd="0" destOrd="0" presId="urn:microsoft.com/office/officeart/2009/3/layout/HorizontalOrganizationChart"/>
    <dgm:cxn modelId="{3C226744-518A-4DE0-9261-043F9FE47DC4}" type="presParOf" srcId="{6C33466D-63BE-413A-93AC-753B390BAC69}" destId="{4DD1CFA5-C447-4868-A62B-89B1CD589499}" srcOrd="0" destOrd="0" presId="urn:microsoft.com/office/officeart/2009/3/layout/HorizontalOrganizationChart"/>
    <dgm:cxn modelId="{28BA2C99-449F-4E19-8FC3-80B3235E8079}" type="presParOf" srcId="{4DD1CFA5-C447-4868-A62B-89B1CD589499}" destId="{DC892043-B028-4183-91A8-4C8C8E181853}" srcOrd="0" destOrd="0" presId="urn:microsoft.com/office/officeart/2009/3/layout/HorizontalOrganizationChart"/>
    <dgm:cxn modelId="{9327D47B-6814-4F96-9148-F28BB745E76B}" type="presParOf" srcId="{DC892043-B028-4183-91A8-4C8C8E181853}" destId="{FB570EE5-193C-44FC-8F17-8971EA7E5F8C}" srcOrd="0" destOrd="0" presId="urn:microsoft.com/office/officeart/2009/3/layout/HorizontalOrganizationChart"/>
    <dgm:cxn modelId="{D6372BC9-D468-4969-B514-3D8ED2F3EEBB}" type="presParOf" srcId="{DC892043-B028-4183-91A8-4C8C8E181853}" destId="{5BBB3F3D-DB05-4C8A-AF12-43DFC3810774}" srcOrd="1" destOrd="0" presId="urn:microsoft.com/office/officeart/2009/3/layout/HorizontalOrganizationChart"/>
    <dgm:cxn modelId="{2436FD67-A8D4-40BD-9399-F19BD4073D3E}" type="presParOf" srcId="{4DD1CFA5-C447-4868-A62B-89B1CD589499}" destId="{8B2CA9AB-81F5-4D1F-BEAA-60FEC2CD7258}" srcOrd="1" destOrd="0" presId="urn:microsoft.com/office/officeart/2009/3/layout/HorizontalOrganizationChart"/>
    <dgm:cxn modelId="{4CA5D6AF-A808-4CBA-8DA4-B5493364F423}" type="presParOf" srcId="{8B2CA9AB-81F5-4D1F-BEAA-60FEC2CD7258}" destId="{6BA0D0D9-78D8-4F25-8AB5-1F43EDC0427B}" srcOrd="0" destOrd="0" presId="urn:microsoft.com/office/officeart/2009/3/layout/HorizontalOrganizationChart"/>
    <dgm:cxn modelId="{ED60896C-6F9E-41F4-B27F-BA0F1FA8EE2C}" type="presParOf" srcId="{8B2CA9AB-81F5-4D1F-BEAA-60FEC2CD7258}" destId="{2DC9D8AF-3DFA-46DF-B3E3-BE0C1C8313CD}" srcOrd="1" destOrd="0" presId="urn:microsoft.com/office/officeart/2009/3/layout/HorizontalOrganizationChart"/>
    <dgm:cxn modelId="{E1413D84-95A2-4B1C-BC3E-7F3863E146E3}" type="presParOf" srcId="{2DC9D8AF-3DFA-46DF-B3E3-BE0C1C8313CD}" destId="{9F3B3415-066D-4265-B2A5-2AFF392B829B}" srcOrd="0" destOrd="0" presId="urn:microsoft.com/office/officeart/2009/3/layout/HorizontalOrganizationChart"/>
    <dgm:cxn modelId="{34D5BE56-B7B4-47DF-9EAB-E93B6120DA50}" type="presParOf" srcId="{9F3B3415-066D-4265-B2A5-2AFF392B829B}" destId="{CB72AF0D-ED03-4C94-82C6-79D64E425CC3}" srcOrd="0" destOrd="0" presId="urn:microsoft.com/office/officeart/2009/3/layout/HorizontalOrganizationChart"/>
    <dgm:cxn modelId="{3F06515E-3B51-4390-A2F2-7E016D020066}" type="presParOf" srcId="{9F3B3415-066D-4265-B2A5-2AFF392B829B}" destId="{D0908062-E96E-4C3F-8A95-E0B8740F38AF}" srcOrd="1" destOrd="0" presId="urn:microsoft.com/office/officeart/2009/3/layout/HorizontalOrganizationChart"/>
    <dgm:cxn modelId="{2E9EC40B-F421-4C88-AC10-B24DD7E94429}" type="presParOf" srcId="{2DC9D8AF-3DFA-46DF-B3E3-BE0C1C8313CD}" destId="{40D80107-E64C-48B4-9EA0-4D61F0FF9E32}" srcOrd="1" destOrd="0" presId="urn:microsoft.com/office/officeart/2009/3/layout/HorizontalOrganizationChart"/>
    <dgm:cxn modelId="{1B740F97-41F5-489C-9460-05D947E20813}" type="presParOf" srcId="{2DC9D8AF-3DFA-46DF-B3E3-BE0C1C8313CD}" destId="{C8CF4201-5135-4108-BE0A-0F77A3C453DF}" srcOrd="2" destOrd="0" presId="urn:microsoft.com/office/officeart/2009/3/layout/HorizontalOrganizationChart"/>
    <dgm:cxn modelId="{59C8CB88-D6C8-471B-B88F-4E7751CBE6D4}" type="presParOf" srcId="{8B2CA9AB-81F5-4D1F-BEAA-60FEC2CD7258}" destId="{2CF8E942-84B6-4708-8247-8C02765F267D}" srcOrd="2" destOrd="0" presId="urn:microsoft.com/office/officeart/2009/3/layout/HorizontalOrganizationChart"/>
    <dgm:cxn modelId="{6E99C498-5799-45A5-8AAD-7DD8221308F9}" type="presParOf" srcId="{8B2CA9AB-81F5-4D1F-BEAA-60FEC2CD7258}" destId="{391C6590-9844-4E41-9FBB-5AA8687E1E4B}" srcOrd="3" destOrd="0" presId="urn:microsoft.com/office/officeart/2009/3/layout/HorizontalOrganizationChart"/>
    <dgm:cxn modelId="{120093F0-086E-4610-A045-7DBBB60B0C40}" type="presParOf" srcId="{391C6590-9844-4E41-9FBB-5AA8687E1E4B}" destId="{E1AC43FD-CD5B-46CA-AD6C-735870CCDA2F}" srcOrd="0" destOrd="0" presId="urn:microsoft.com/office/officeart/2009/3/layout/HorizontalOrganizationChart"/>
    <dgm:cxn modelId="{6DE8DDB0-B765-4140-A808-BA131B666AC5}" type="presParOf" srcId="{E1AC43FD-CD5B-46CA-AD6C-735870CCDA2F}" destId="{C881B2F8-B40C-4293-AD0B-5DB8A32D6974}" srcOrd="0" destOrd="0" presId="urn:microsoft.com/office/officeart/2009/3/layout/HorizontalOrganizationChart"/>
    <dgm:cxn modelId="{0DB0A7DF-48C6-4F48-BB41-2560A30D3461}" type="presParOf" srcId="{E1AC43FD-CD5B-46CA-AD6C-735870CCDA2F}" destId="{418738B1-68A2-4AD3-AEE4-BD72ED3B22D8}" srcOrd="1" destOrd="0" presId="urn:microsoft.com/office/officeart/2009/3/layout/HorizontalOrganizationChart"/>
    <dgm:cxn modelId="{122AA612-C125-462F-884B-6EA0936C8059}" type="presParOf" srcId="{391C6590-9844-4E41-9FBB-5AA8687E1E4B}" destId="{63675D86-6AF0-4BB9-ACE8-569B67DA3DE7}" srcOrd="1" destOrd="0" presId="urn:microsoft.com/office/officeart/2009/3/layout/HorizontalOrganizationChart"/>
    <dgm:cxn modelId="{B45AF66D-56D8-444C-9843-C945BD1DC8C7}" type="presParOf" srcId="{391C6590-9844-4E41-9FBB-5AA8687E1E4B}" destId="{48EFF78B-8974-4927-AA52-1638219DAEE9}" srcOrd="2" destOrd="0" presId="urn:microsoft.com/office/officeart/2009/3/layout/HorizontalOrganizationChart"/>
    <dgm:cxn modelId="{C9A3923D-B14F-45B9-A20C-F93D454930A6}" type="presParOf" srcId="{8B2CA9AB-81F5-4D1F-BEAA-60FEC2CD7258}" destId="{E98F3D5F-19B7-4638-AB1F-4D42E68C87DB}" srcOrd="4" destOrd="0" presId="urn:microsoft.com/office/officeart/2009/3/layout/HorizontalOrganizationChart"/>
    <dgm:cxn modelId="{5E3303B9-F0C8-4B8B-8AFE-9AA710E55157}" type="presParOf" srcId="{8B2CA9AB-81F5-4D1F-BEAA-60FEC2CD7258}" destId="{D564E5B3-184F-40E0-A16F-FA12EC1CD03F}" srcOrd="5" destOrd="0" presId="urn:microsoft.com/office/officeart/2009/3/layout/HorizontalOrganizationChart"/>
    <dgm:cxn modelId="{9CCFE5FD-3AB3-4751-8224-1FC7ACA7F323}" type="presParOf" srcId="{D564E5B3-184F-40E0-A16F-FA12EC1CD03F}" destId="{89015C95-B15C-4C2B-86E0-B612EB3F02C3}" srcOrd="0" destOrd="0" presId="urn:microsoft.com/office/officeart/2009/3/layout/HorizontalOrganizationChart"/>
    <dgm:cxn modelId="{C74C8757-DFB7-4275-BA9D-A7B0828FEDD1}" type="presParOf" srcId="{89015C95-B15C-4C2B-86E0-B612EB3F02C3}" destId="{241EBB13-726B-4E05-9917-4151FA13286A}" srcOrd="0" destOrd="0" presId="urn:microsoft.com/office/officeart/2009/3/layout/HorizontalOrganizationChart"/>
    <dgm:cxn modelId="{DA8298A1-3E11-4F77-B6D3-FD024092D22A}" type="presParOf" srcId="{89015C95-B15C-4C2B-86E0-B612EB3F02C3}" destId="{12B8C165-E49F-4BFC-917F-DD76C5274205}" srcOrd="1" destOrd="0" presId="urn:microsoft.com/office/officeart/2009/3/layout/HorizontalOrganizationChart"/>
    <dgm:cxn modelId="{ED91DC4F-B2CA-4AF1-BAFF-33DAC53E5BFF}" type="presParOf" srcId="{D564E5B3-184F-40E0-A16F-FA12EC1CD03F}" destId="{9A84EFE7-89BF-4F9E-8873-EA64A910F2A0}" srcOrd="1" destOrd="0" presId="urn:microsoft.com/office/officeart/2009/3/layout/HorizontalOrganizationChart"/>
    <dgm:cxn modelId="{8B44E91E-5E84-4F8F-994D-1FE86C179ACC}" type="presParOf" srcId="{D564E5B3-184F-40E0-A16F-FA12EC1CD03F}" destId="{3F54EC4B-AA18-4FAA-BB76-2701ED462DE9}" srcOrd="2" destOrd="0" presId="urn:microsoft.com/office/officeart/2009/3/layout/HorizontalOrganizationChart"/>
    <dgm:cxn modelId="{E881A0A9-5A33-4B2D-B35B-CB20ADA8150F}" type="presParOf" srcId="{4DD1CFA5-C447-4868-A62B-89B1CD589499}" destId="{C9C09A26-E057-423C-8D0D-349313B615F9}" srcOrd="2" destOrd="0" presId="urn:microsoft.com/office/officeart/2009/3/layout/HorizontalOrganizationChart"/>
    <dgm:cxn modelId="{EF0797CD-E855-474A-9437-2D4A3185FA19}" type="presParOf" srcId="{C9C09A26-E057-423C-8D0D-349313B615F9}" destId="{4BC083D6-8102-4A10-AD63-3016CE5FE181}" srcOrd="0" destOrd="0" presId="urn:microsoft.com/office/officeart/2009/3/layout/HorizontalOrganizationChart"/>
    <dgm:cxn modelId="{84E641F0-6EA6-4D64-A688-BD36BA4D932D}" type="presParOf" srcId="{C9C09A26-E057-423C-8D0D-349313B615F9}" destId="{0F141069-F98B-412A-BA54-5CF094B699A4}" srcOrd="1" destOrd="0" presId="urn:microsoft.com/office/officeart/2009/3/layout/HorizontalOrganizationChart"/>
    <dgm:cxn modelId="{BC688940-EC35-469A-9850-ACFE722CEC1E}" type="presParOf" srcId="{0F141069-F98B-412A-BA54-5CF094B699A4}" destId="{7B03DAFE-6E56-40D7-8744-A64B11A80780}" srcOrd="0" destOrd="0" presId="urn:microsoft.com/office/officeart/2009/3/layout/HorizontalOrganizationChart"/>
    <dgm:cxn modelId="{33F7848E-7096-4FD7-9B95-C2EA44160D97}" type="presParOf" srcId="{7B03DAFE-6E56-40D7-8744-A64B11A80780}" destId="{110B70B7-DFE1-4376-917F-750EDDB3CC8B}" srcOrd="0" destOrd="0" presId="urn:microsoft.com/office/officeart/2009/3/layout/HorizontalOrganizationChart"/>
    <dgm:cxn modelId="{2B902B66-E72A-4DFB-92B2-99E59F302D5A}" type="presParOf" srcId="{7B03DAFE-6E56-40D7-8744-A64B11A80780}" destId="{56091259-B0ED-425E-8247-E50FC1239A4F}" srcOrd="1" destOrd="0" presId="urn:microsoft.com/office/officeart/2009/3/layout/HorizontalOrganizationChart"/>
    <dgm:cxn modelId="{C3C399E0-6F67-498C-9E53-A2FF598CA888}" type="presParOf" srcId="{0F141069-F98B-412A-BA54-5CF094B699A4}" destId="{7419ACC8-FE1B-44BF-8D7A-497D4BDCC9C9}" srcOrd="1" destOrd="0" presId="urn:microsoft.com/office/officeart/2009/3/layout/HorizontalOrganizationChart"/>
    <dgm:cxn modelId="{ACCEA64D-839A-44E3-A2B3-DC5A69D225D4}" type="presParOf" srcId="{0F141069-F98B-412A-BA54-5CF094B699A4}" destId="{2663C2E6-F65A-47ED-A402-7521ECE4B37C}" srcOrd="2" destOrd="0" presId="urn:microsoft.com/office/officeart/2009/3/layout/HorizontalOrganizationChart"/>
    <dgm:cxn modelId="{BB4C5563-0CD7-4BA0-A035-4C33D23ADB80}" type="presParOf" srcId="{C9C09A26-E057-423C-8D0D-349313B615F9}" destId="{462B36F9-7CBD-4357-BD35-76F0851BF771}" srcOrd="2" destOrd="0" presId="urn:microsoft.com/office/officeart/2009/3/layout/HorizontalOrganizationChart"/>
    <dgm:cxn modelId="{32D6E5D8-1D38-41C4-89EF-52EE752A7662}" type="presParOf" srcId="{C9C09A26-E057-423C-8D0D-349313B615F9}" destId="{534CD198-8161-43C3-8C95-C26D0F2CC126}" srcOrd="3" destOrd="0" presId="urn:microsoft.com/office/officeart/2009/3/layout/HorizontalOrganizationChart"/>
    <dgm:cxn modelId="{8C757E69-1C71-4CC3-826E-CBAA6D207642}" type="presParOf" srcId="{534CD198-8161-43C3-8C95-C26D0F2CC126}" destId="{11B3F007-1C9F-47F0-9B90-AA3E48D092E6}" srcOrd="0" destOrd="0" presId="urn:microsoft.com/office/officeart/2009/3/layout/HorizontalOrganizationChart"/>
    <dgm:cxn modelId="{DB38474C-C232-4D1A-8448-2162F8CF1801}" type="presParOf" srcId="{11B3F007-1C9F-47F0-9B90-AA3E48D092E6}" destId="{7640FA25-CFF9-405D-AED2-3464BA4203C5}" srcOrd="0" destOrd="0" presId="urn:microsoft.com/office/officeart/2009/3/layout/HorizontalOrganizationChart"/>
    <dgm:cxn modelId="{5064EBDB-FE45-402E-83DC-D5BB9C91FD1E}" type="presParOf" srcId="{11B3F007-1C9F-47F0-9B90-AA3E48D092E6}" destId="{EE775A76-6C2F-4E44-B5A5-50B38C578435}" srcOrd="1" destOrd="0" presId="urn:microsoft.com/office/officeart/2009/3/layout/HorizontalOrganizationChart"/>
    <dgm:cxn modelId="{01FFF0DC-460A-40F3-8289-538CE2453FD7}" type="presParOf" srcId="{534CD198-8161-43C3-8C95-C26D0F2CC126}" destId="{42928B74-DDBA-4D10-8CDE-C60F73F688BF}" srcOrd="1" destOrd="0" presId="urn:microsoft.com/office/officeart/2009/3/layout/HorizontalOrganizationChart"/>
    <dgm:cxn modelId="{92F530AE-A9DE-46A9-AF34-3EB074489C26}" type="presParOf" srcId="{534CD198-8161-43C3-8C95-C26D0F2CC126}" destId="{86510633-B856-4E53-A13F-4B188663301D}" srcOrd="2" destOrd="0" presId="urn:microsoft.com/office/officeart/2009/3/layout/HorizontalOrganizationChart"/>
    <dgm:cxn modelId="{B31C4DD0-041C-4533-9B59-3B11BB33FBE4}" type="presParOf" srcId="{C9C09A26-E057-423C-8D0D-349313B615F9}" destId="{03159D1D-10E9-47FE-87EC-170CA399752A}" srcOrd="4" destOrd="0" presId="urn:microsoft.com/office/officeart/2009/3/layout/HorizontalOrganizationChart"/>
    <dgm:cxn modelId="{076730DA-69B9-453B-A1F2-143D5F1AEC82}" type="presParOf" srcId="{C9C09A26-E057-423C-8D0D-349313B615F9}" destId="{9D9B3998-0AEC-42E7-AE9E-2A154DAF53A5}" srcOrd="5" destOrd="0" presId="urn:microsoft.com/office/officeart/2009/3/layout/HorizontalOrganizationChart"/>
    <dgm:cxn modelId="{98B4A3AF-431E-4711-8BF8-B0AE70939560}" type="presParOf" srcId="{9D9B3998-0AEC-42E7-AE9E-2A154DAF53A5}" destId="{79EA383F-724D-4301-B76A-2B9DFFC836F0}" srcOrd="0" destOrd="0" presId="urn:microsoft.com/office/officeart/2009/3/layout/HorizontalOrganizationChart"/>
    <dgm:cxn modelId="{B170B884-F13B-4B46-9C59-1E5ADE3ABC19}" type="presParOf" srcId="{79EA383F-724D-4301-B76A-2B9DFFC836F0}" destId="{B0F213EA-236D-48A2-884B-ADCF199684DA}" srcOrd="0" destOrd="0" presId="urn:microsoft.com/office/officeart/2009/3/layout/HorizontalOrganizationChart"/>
    <dgm:cxn modelId="{B28283ED-87D7-4632-99E7-CF7FE41FA6F7}" type="presParOf" srcId="{79EA383F-724D-4301-B76A-2B9DFFC836F0}" destId="{DFA2688C-7D1B-404E-A137-8C29E3CDD2AF}" srcOrd="1" destOrd="0" presId="urn:microsoft.com/office/officeart/2009/3/layout/HorizontalOrganizationChart"/>
    <dgm:cxn modelId="{19828417-CFBA-4EB5-8A1B-2C025F6EB91C}" type="presParOf" srcId="{9D9B3998-0AEC-42E7-AE9E-2A154DAF53A5}" destId="{48F495A3-7935-43E3-B8B7-D483089614EE}" srcOrd="1" destOrd="0" presId="urn:microsoft.com/office/officeart/2009/3/layout/HorizontalOrganizationChart"/>
    <dgm:cxn modelId="{E2D84F55-6D59-40AF-AC8F-A3AD25E86DAE}" type="presParOf" srcId="{9D9B3998-0AEC-42E7-AE9E-2A154DAF53A5}" destId="{A2B5DE17-8E97-4C1A-B615-0391B6216DD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1BC59-059C-4E05-A983-74B55B90FC83}" type="doc">
      <dgm:prSet loTypeId="urn:microsoft.com/office/officeart/2009/3/layout/PhasedProcess" loCatId="process" qsTypeId="urn:microsoft.com/office/officeart/2005/8/quickstyle/simple1" qsCatId="simple" csTypeId="urn:microsoft.com/office/officeart/2005/8/colors/accent3_1" csCatId="accent3" phldr="1"/>
      <dgm:spPr/>
      <dgm:t>
        <a:bodyPr/>
        <a:lstStyle/>
        <a:p>
          <a:endParaRPr lang="en-US"/>
        </a:p>
      </dgm:t>
    </dgm:pt>
    <dgm:pt modelId="{78F080B9-A5F3-41FD-9595-A60B7EC6BD63}">
      <dgm:prSet phldrT="[Text]" custT="1"/>
      <dgm:spPr>
        <a:xfrm>
          <a:off x="585702" y="3487079"/>
          <a:ext cx="1786382" cy="609118"/>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libri" panose="020F0502020204030204"/>
              <a:ea typeface="+mn-ea"/>
              <a:cs typeface="+mn-cs"/>
            </a:rPr>
            <a:t>Phase 1</a:t>
          </a:r>
        </a:p>
      </dgm:t>
    </dgm:pt>
    <dgm:pt modelId="{0675002E-CC4F-4688-B00E-CD94186C6B3B}" type="parTrans" cxnId="{310430CE-EDCC-4CE2-8C4A-94095EDF91FA}">
      <dgm:prSet/>
      <dgm:spPr/>
      <dgm:t>
        <a:bodyPr/>
        <a:lstStyle/>
        <a:p>
          <a:endParaRPr lang="en-US"/>
        </a:p>
      </dgm:t>
    </dgm:pt>
    <dgm:pt modelId="{00287E7F-7E1D-4286-B657-6BD75E595A76}" type="sibTrans" cxnId="{310430CE-EDCC-4CE2-8C4A-94095EDF91FA}">
      <dgm:prSet/>
      <dgm:spPr/>
      <dgm:t>
        <a:bodyPr/>
        <a:lstStyle/>
        <a:p>
          <a:endParaRPr lang="en-US"/>
        </a:p>
      </dgm:t>
    </dgm:pt>
    <dgm:pt modelId="{A69B1188-7FD8-4983-8776-099F1B63AF2B}">
      <dgm:prSet phldrT="[Text]"/>
      <dgm:spPr>
        <a:xfrm>
          <a:off x="877057" y="893506"/>
          <a:ext cx="1000314" cy="1000337"/>
        </a:xfrm>
        <a:prstGeom prst="ellipse">
          <a:avLst/>
        </a:prstGeom>
        <a:solidFill>
          <a:srgbClr val="00B0F0">
            <a:alpha val="50000"/>
          </a:srgbClr>
        </a:solidFill>
        <a:ln w="28575" cap="flat" cmpd="sng" algn="ctr">
          <a:solidFill>
            <a:srgbClr val="E7E6E6">
              <a:lumMod val="50000"/>
            </a:srgbClr>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Family</a:t>
          </a:r>
        </a:p>
      </dgm:t>
    </dgm:pt>
    <dgm:pt modelId="{C1886D5D-8915-4BC4-B1EF-4716FBA0549B}" type="parTrans" cxnId="{C9EC2DE1-F399-4604-8E48-F86B1B4D7B4C}">
      <dgm:prSet/>
      <dgm:spPr/>
      <dgm:t>
        <a:bodyPr/>
        <a:lstStyle/>
        <a:p>
          <a:endParaRPr lang="en-US"/>
        </a:p>
      </dgm:t>
    </dgm:pt>
    <dgm:pt modelId="{AF528318-B108-4E66-B2D4-FD9233AFBEC0}" type="sibTrans" cxnId="{C9EC2DE1-F399-4604-8E48-F86B1B4D7B4C}">
      <dgm:prSet/>
      <dgm:spPr/>
      <dgm:t>
        <a:bodyPr/>
        <a:lstStyle/>
        <a:p>
          <a:endParaRPr lang="en-US"/>
        </a:p>
      </dgm:t>
    </dgm:pt>
    <dgm:pt modelId="{CA8A2EA2-3578-4A7A-ADCD-0D7A5E7B5596}">
      <dgm:prSet phldrT="[Text]"/>
      <dgm:spPr>
        <a:xfrm>
          <a:off x="1881302" y="1456004"/>
          <a:ext cx="1000314" cy="1000337"/>
        </a:xfrm>
        <a:prstGeom prst="ellipse">
          <a:avLst/>
        </a:prstGeom>
        <a:solidFill>
          <a:srgbClr val="00B0F0">
            <a:alpha val="50000"/>
          </a:srgbClr>
        </a:solidFill>
        <a:ln w="28575" cap="flat" cmpd="sng" algn="ctr">
          <a:solidFill>
            <a:srgbClr val="E7E6E6">
              <a:lumMod val="50000"/>
            </a:srgbClr>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Mentor Team</a:t>
          </a:r>
        </a:p>
      </dgm:t>
    </dgm:pt>
    <dgm:pt modelId="{875DBD55-CB3B-45C5-8939-0F06E2210466}" type="parTrans" cxnId="{7D165CBA-24CF-41DC-AE2F-186F35E1DD65}">
      <dgm:prSet/>
      <dgm:spPr/>
      <dgm:t>
        <a:bodyPr/>
        <a:lstStyle/>
        <a:p>
          <a:endParaRPr lang="en-US"/>
        </a:p>
      </dgm:t>
    </dgm:pt>
    <dgm:pt modelId="{8325A925-040F-4397-8F7D-3B615E16439C}" type="sibTrans" cxnId="{7D165CBA-24CF-41DC-AE2F-186F35E1DD65}">
      <dgm:prSet/>
      <dgm:spPr/>
      <dgm:t>
        <a:bodyPr/>
        <a:lstStyle/>
        <a:p>
          <a:endParaRPr lang="en-US"/>
        </a:p>
      </dgm:t>
    </dgm:pt>
    <dgm:pt modelId="{EB5629DA-322F-44CE-B80B-3ED7BB64EC38}">
      <dgm:prSet phldrT="[Text]" custT="1"/>
      <dgm:spPr>
        <a:xfrm>
          <a:off x="695614" y="1872964"/>
          <a:ext cx="1361397" cy="1328448"/>
        </a:xfrm>
        <a:prstGeom prst="ellipse">
          <a:avLst/>
        </a:prstGeom>
        <a:solidFill>
          <a:srgbClr val="00B0F0">
            <a:alpha val="50000"/>
          </a:srgbClr>
        </a:solidFill>
        <a:ln w="28575" cap="flat" cmpd="sng" algn="ctr">
          <a:solidFill>
            <a:srgbClr val="E7E6E6">
              <a:lumMod val="50000"/>
            </a:srgbClr>
          </a:solidFill>
          <a:prstDash val="solid"/>
          <a:miter lim="800000"/>
        </a:ln>
        <a:effectLst/>
      </dgm:spPr>
      <dgm:t>
        <a:bodyPr/>
        <a:lstStyle/>
        <a:p>
          <a:pPr>
            <a:buNone/>
          </a:pPr>
          <a:r>
            <a:rPr lang="en-US" sz="1300">
              <a:solidFill>
                <a:sysClr val="windowText" lastClr="000000"/>
              </a:solidFill>
              <a:latin typeface="Calibri" panose="020F0502020204030204"/>
              <a:ea typeface="+mn-ea"/>
              <a:cs typeface="+mn-cs"/>
            </a:rPr>
            <a:t>Family Team Manager</a:t>
          </a:r>
        </a:p>
        <a:p>
          <a:pPr>
            <a:buNone/>
          </a:pPr>
          <a:r>
            <a:rPr lang="en-US" sz="1000">
              <a:solidFill>
                <a:sysClr val="windowText" lastClr="000000"/>
              </a:solidFill>
              <a:latin typeface="Calibri" panose="020F0502020204030204"/>
              <a:ea typeface="+mn-ea"/>
              <a:cs typeface="+mn-cs"/>
            </a:rPr>
            <a:t>(FTM)</a:t>
          </a:r>
        </a:p>
      </dgm:t>
    </dgm:pt>
    <dgm:pt modelId="{52F3A826-59EF-4CE1-ACDA-30E4AE635A90}" type="parTrans" cxnId="{1A169E21-E4A9-4E6E-B573-C330901064C4}">
      <dgm:prSet/>
      <dgm:spPr/>
      <dgm:t>
        <a:bodyPr/>
        <a:lstStyle/>
        <a:p>
          <a:endParaRPr lang="en-US"/>
        </a:p>
      </dgm:t>
    </dgm:pt>
    <dgm:pt modelId="{2E5DEC96-4DC6-444B-8EF7-D9E586338784}" type="sibTrans" cxnId="{1A169E21-E4A9-4E6E-B573-C330901064C4}">
      <dgm:prSet/>
      <dgm:spPr/>
      <dgm:t>
        <a:bodyPr/>
        <a:lstStyle/>
        <a:p>
          <a:endParaRPr lang="en-US"/>
        </a:p>
      </dgm:t>
    </dgm:pt>
    <dgm:pt modelId="{A4D4294A-E099-4230-99C8-0EA452F7FB2C}">
      <dgm:prSet phldrT="[Text]" custT="1"/>
      <dgm:spPr>
        <a:xfrm>
          <a:off x="3834849" y="3514667"/>
          <a:ext cx="1972149" cy="587151"/>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libri" panose="020F0502020204030204"/>
              <a:ea typeface="+mn-ea"/>
              <a:cs typeface="+mn-cs"/>
            </a:rPr>
            <a:t>Phase 2</a:t>
          </a:r>
        </a:p>
      </dgm:t>
    </dgm:pt>
    <dgm:pt modelId="{88E5BB97-0637-4E23-B67A-F25D2A92AAC1}" type="parTrans" cxnId="{76EBAB28-E8FA-42D3-ABF5-2980FBDCC92B}">
      <dgm:prSet/>
      <dgm:spPr/>
      <dgm:t>
        <a:bodyPr/>
        <a:lstStyle/>
        <a:p>
          <a:endParaRPr lang="en-US"/>
        </a:p>
      </dgm:t>
    </dgm:pt>
    <dgm:pt modelId="{B7C7D82B-674D-43A1-842C-819B5F903F25}" type="sibTrans" cxnId="{76EBAB28-E8FA-42D3-ABF5-2980FBDCC92B}">
      <dgm:prSet/>
      <dgm:spPr/>
      <dgm:t>
        <a:bodyPr/>
        <a:lstStyle/>
        <a:p>
          <a:endParaRPr lang="en-US"/>
        </a:p>
      </dgm:t>
    </dgm:pt>
    <dgm:pt modelId="{A00F3AA6-5E7D-4683-AC4D-635964C12D60}">
      <dgm:prSet phldrT="[Text]" custT="1"/>
      <dgm:spPr>
        <a:xfrm>
          <a:off x="3677433" y="1235952"/>
          <a:ext cx="1446449" cy="1446449"/>
        </a:xfrm>
        <a:prstGeom prst="ellipse">
          <a:avLst/>
        </a:prstGeom>
        <a:solidFill>
          <a:srgbClr val="3DAFB5">
            <a:alpha val="50000"/>
          </a:srgbClr>
        </a:solidFill>
        <a:ln w="28575" cap="flat" cmpd="sng" algn="ctr">
          <a:solidFill>
            <a:srgbClr val="E7E6E6">
              <a:lumMod val="50000"/>
            </a:srgbClr>
          </a:solidFill>
          <a:prstDash val="solid"/>
          <a:miter lim="800000"/>
        </a:ln>
        <a:effectLst/>
      </dgm:spPr>
      <dgm:t>
        <a:bodyPr/>
        <a:lstStyle/>
        <a:p>
          <a:pPr algn="r">
            <a:buNone/>
          </a:pPr>
          <a:r>
            <a:rPr lang="en-US" sz="900" dirty="0">
              <a:solidFill>
                <a:sysClr val="windowText" lastClr="000000">
                  <a:hueOff val="0"/>
                  <a:satOff val="0"/>
                  <a:lumOff val="0"/>
                  <a:alphaOff val="0"/>
                </a:sysClr>
              </a:solidFill>
              <a:latin typeface="Calibri" panose="020F0502020204030204"/>
              <a:ea typeface="+mn-ea"/>
              <a:cs typeface="+mn-cs"/>
            </a:rPr>
            <a:t>      </a:t>
          </a:r>
          <a:r>
            <a:rPr lang="en-US" sz="1400" dirty="0">
              <a:solidFill>
                <a:sysClr val="windowText" lastClr="000000">
                  <a:hueOff val="0"/>
                  <a:satOff val="0"/>
                  <a:lumOff val="0"/>
                  <a:alphaOff val="0"/>
                </a:sysClr>
              </a:solidFill>
              <a:latin typeface="Calibri" panose="020F0502020204030204"/>
              <a:ea typeface="+mn-ea"/>
              <a:cs typeface="+mn-cs"/>
            </a:rPr>
            <a:t>Family</a:t>
          </a:r>
          <a:endParaRPr lang="en-US" sz="900" dirty="0">
            <a:solidFill>
              <a:sysClr val="windowText" lastClr="000000">
                <a:hueOff val="0"/>
                <a:satOff val="0"/>
                <a:lumOff val="0"/>
                <a:alphaOff val="0"/>
              </a:sysClr>
            </a:solidFill>
            <a:latin typeface="Calibri" panose="020F0502020204030204"/>
            <a:ea typeface="+mn-ea"/>
            <a:cs typeface="+mn-cs"/>
          </a:endParaRPr>
        </a:p>
      </dgm:t>
    </dgm:pt>
    <dgm:pt modelId="{D6B0CECB-5D8A-47D7-9CF4-D45607D157BC}" type="parTrans" cxnId="{CB4EC6BB-AF00-42DB-83A1-B78FEC34EAAA}">
      <dgm:prSet/>
      <dgm:spPr/>
      <dgm:t>
        <a:bodyPr/>
        <a:lstStyle/>
        <a:p>
          <a:endParaRPr lang="en-US"/>
        </a:p>
      </dgm:t>
    </dgm:pt>
    <dgm:pt modelId="{CD27A797-E78D-46F8-B6FA-2FADA5633F4B}" type="sibTrans" cxnId="{CB4EC6BB-AF00-42DB-83A1-B78FEC34EAAA}">
      <dgm:prSet/>
      <dgm:spPr/>
      <dgm:t>
        <a:bodyPr/>
        <a:lstStyle/>
        <a:p>
          <a:endParaRPr lang="en-US"/>
        </a:p>
      </dgm:t>
    </dgm:pt>
    <dgm:pt modelId="{90D22EFD-7140-451D-8DAA-D378318E9AFE}">
      <dgm:prSet phldrT="[Text]" custT="1"/>
      <dgm:spPr>
        <a:xfrm>
          <a:off x="4853868" y="1433226"/>
          <a:ext cx="1066684" cy="1089393"/>
        </a:xfrm>
        <a:prstGeom prst="ellipse">
          <a:avLst/>
        </a:prstGeom>
        <a:solidFill>
          <a:srgbClr val="3DAFB5">
            <a:alpha val="50000"/>
          </a:srgbClr>
        </a:solidFill>
        <a:ln w="28575" cap="flat" cmpd="sng" algn="ctr">
          <a:solidFill>
            <a:srgbClr val="E7E6E6">
              <a:lumMod val="50000"/>
            </a:srgbClr>
          </a:solidFill>
          <a:prstDash val="solid"/>
          <a:miter lim="800000"/>
        </a:ln>
        <a:effectLst/>
      </dgm:spPr>
      <dgm:t>
        <a:bodyPr/>
        <a:lstStyle/>
        <a:p>
          <a:pPr algn="ctr">
            <a:buNone/>
          </a:pPr>
          <a:r>
            <a:rPr lang="en-US" sz="900" dirty="0">
              <a:solidFill>
                <a:sysClr val="windowText" lastClr="000000">
                  <a:hueOff val="0"/>
                  <a:satOff val="0"/>
                  <a:lumOff val="0"/>
                  <a:alphaOff val="0"/>
                </a:sysClr>
              </a:solidFill>
              <a:latin typeface="Calibri" panose="020F0502020204030204"/>
              <a:ea typeface="+mn-ea"/>
              <a:cs typeface="+mn-cs"/>
            </a:rPr>
            <a:t>   </a:t>
          </a:r>
        </a:p>
      </dgm:t>
    </dgm:pt>
    <dgm:pt modelId="{C98DCD4F-238C-4F9B-9148-2095438BC553}" type="parTrans" cxnId="{44E7EB04-8C92-4E0B-82D2-A60AEC5B4C72}">
      <dgm:prSet/>
      <dgm:spPr/>
      <dgm:t>
        <a:bodyPr/>
        <a:lstStyle/>
        <a:p>
          <a:endParaRPr lang="en-US"/>
        </a:p>
      </dgm:t>
    </dgm:pt>
    <dgm:pt modelId="{5EF8F00A-82DF-4301-9D8B-0863BC556DF0}" type="sibTrans" cxnId="{44E7EB04-8C92-4E0B-82D2-A60AEC5B4C72}">
      <dgm:prSet/>
      <dgm:spPr/>
      <dgm:t>
        <a:bodyPr/>
        <a:lstStyle/>
        <a:p>
          <a:endParaRPr lang="en-US"/>
        </a:p>
      </dgm:t>
    </dgm:pt>
    <dgm:pt modelId="{AC161128-1733-424D-AEAE-2095F0964A6F}">
      <dgm:prSet phldrT="[Text]" custT="1"/>
      <dgm:spPr>
        <a:xfrm>
          <a:off x="7016974" y="3523787"/>
          <a:ext cx="1732018" cy="559297"/>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libri" panose="020F0502020204030204"/>
              <a:ea typeface="+mn-ea"/>
              <a:cs typeface="+mn-cs"/>
            </a:rPr>
            <a:t>Phase 3</a:t>
          </a:r>
        </a:p>
      </dgm:t>
    </dgm:pt>
    <dgm:pt modelId="{12AC0265-FDD7-4089-AA59-B9110A7A100D}" type="parTrans" cxnId="{8C0B57BF-BF4A-48E9-A567-48C13ADBEB14}">
      <dgm:prSet/>
      <dgm:spPr/>
      <dgm:t>
        <a:bodyPr/>
        <a:lstStyle/>
        <a:p>
          <a:endParaRPr lang="en-US"/>
        </a:p>
      </dgm:t>
    </dgm:pt>
    <dgm:pt modelId="{A62F9854-B9B2-4378-9275-E0F01632F0F0}" type="sibTrans" cxnId="{8C0B57BF-BF4A-48E9-A567-48C13ADBEB14}">
      <dgm:prSet/>
      <dgm:spPr/>
      <dgm:t>
        <a:bodyPr/>
        <a:lstStyle/>
        <a:p>
          <a:endParaRPr lang="en-US"/>
        </a:p>
      </dgm:t>
    </dgm:pt>
    <dgm:pt modelId="{47394CFA-2751-4DC7-9027-F2BF4CD26728}">
      <dgm:prSet phldrT="[Text]"/>
      <dgm:spPr>
        <a:xfrm>
          <a:off x="6834857" y="1133571"/>
          <a:ext cx="1843839" cy="1843506"/>
        </a:xfrm>
        <a:prstGeom prst="ellipse">
          <a:avLst/>
        </a:prstGeom>
        <a:solidFill>
          <a:srgbClr val="7FBA00"/>
        </a:solidFill>
        <a:ln w="28575" cap="flat" cmpd="sng" algn="ctr">
          <a:solidFill>
            <a:srgbClr val="E7E6E6">
              <a:lumMod val="5000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Family &amp; Natural Support System</a:t>
          </a:r>
        </a:p>
      </dgm:t>
    </dgm:pt>
    <dgm:pt modelId="{651ADB7E-2588-4451-A077-E91A5915EF58}" type="parTrans" cxnId="{5EDE0545-9165-4C75-A409-EA96C8C1E78D}">
      <dgm:prSet/>
      <dgm:spPr/>
      <dgm:t>
        <a:bodyPr/>
        <a:lstStyle/>
        <a:p>
          <a:endParaRPr lang="en-US"/>
        </a:p>
      </dgm:t>
    </dgm:pt>
    <dgm:pt modelId="{0540AD0F-C709-43FB-9DD0-25796DF706A1}" type="sibTrans" cxnId="{5EDE0545-9165-4C75-A409-EA96C8C1E78D}">
      <dgm:prSet/>
      <dgm:spPr/>
      <dgm:t>
        <a:bodyPr/>
        <a:lstStyle/>
        <a:p>
          <a:endParaRPr lang="en-US"/>
        </a:p>
      </dgm:t>
    </dgm:pt>
    <dgm:pt modelId="{52AB7C71-DBEB-4F40-A3E2-F6CC24973BDB}" type="pres">
      <dgm:prSet presAssocID="{0411BC59-059C-4E05-A983-74B55B90FC83}" presName="Name0" presStyleCnt="0">
        <dgm:presLayoutVars>
          <dgm:chMax val="3"/>
          <dgm:chPref val="3"/>
          <dgm:bulletEnabled val="1"/>
          <dgm:dir/>
          <dgm:animLvl val="lvl"/>
        </dgm:presLayoutVars>
      </dgm:prSet>
      <dgm:spPr/>
    </dgm:pt>
    <dgm:pt modelId="{39B3BC71-76CE-4FE9-927B-7426F2661D64}" type="pres">
      <dgm:prSet presAssocID="{0411BC59-059C-4E05-A983-74B55B90FC83}" presName="arc1" presStyleLbl="node1" presStyleIdx="0" presStyleCnt="4" custLinFactNeighborX="3410" custLinFactNeighborY="911"/>
      <dgm:spPr>
        <a:xfrm rot="5400000">
          <a:off x="242" y="499195"/>
          <a:ext cx="3156971" cy="3157456"/>
        </a:xfrm>
        <a:prstGeom prst="blockArc">
          <a:avLst>
            <a:gd name="adj1" fmla="val 13500000"/>
            <a:gd name="adj2" fmla="val 18900000"/>
            <a:gd name="adj3" fmla="val 4960"/>
          </a:avLst>
        </a:prstGeom>
        <a:solidFill>
          <a:srgbClr val="00B0F0"/>
        </a:solidFill>
        <a:ln w="19050" cap="flat" cmpd="sng" algn="ctr">
          <a:solidFill>
            <a:srgbClr val="E7E6E6">
              <a:lumMod val="50000"/>
            </a:srgbClr>
          </a:solidFill>
          <a:prstDash val="solid"/>
          <a:miter lim="800000"/>
        </a:ln>
        <a:effectLst/>
      </dgm:spPr>
    </dgm:pt>
    <dgm:pt modelId="{EB7FBCD6-62F6-4E70-97F7-A79D3AECCBE5}" type="pres">
      <dgm:prSet presAssocID="{0411BC59-059C-4E05-A983-74B55B90FC83}" presName="arc3" presStyleLbl="node1" presStyleIdx="1" presStyleCnt="4" custLinFactNeighborX="3410"/>
      <dgm:spPr>
        <a:xfrm rot="16200000">
          <a:off x="3249413" y="470435"/>
          <a:ext cx="3156971" cy="3157456"/>
        </a:xfrm>
        <a:prstGeom prst="blockArc">
          <a:avLst>
            <a:gd name="adj1" fmla="val 13500000"/>
            <a:gd name="adj2" fmla="val 18900000"/>
            <a:gd name="adj3" fmla="val 4960"/>
          </a:avLst>
        </a:prstGeom>
        <a:solidFill>
          <a:srgbClr val="3DAFB5"/>
        </a:solidFill>
        <a:ln w="19050" cap="flat" cmpd="sng" algn="ctr">
          <a:solidFill>
            <a:srgbClr val="E7E6E6">
              <a:lumMod val="50000"/>
            </a:srgbClr>
          </a:solidFill>
          <a:prstDash val="solid"/>
          <a:miter lim="800000"/>
        </a:ln>
        <a:effectLst/>
      </dgm:spPr>
    </dgm:pt>
    <dgm:pt modelId="{2150FBA6-300B-42A9-859C-6998AA9C9B4F}" type="pres">
      <dgm:prSet presAssocID="{0411BC59-059C-4E05-A983-74B55B90FC83}" presName="parentText2" presStyleLbl="revTx" presStyleIdx="0" presStyleCnt="3" custScaleX="82276" custScaleY="92963" custLinFactNeighborX="4476" custLinFactNeighborY="8981">
        <dgm:presLayoutVars>
          <dgm:chMax val="4"/>
          <dgm:chPref val="3"/>
          <dgm:bulletEnabled val="1"/>
        </dgm:presLayoutVars>
      </dgm:prSet>
      <dgm:spPr>
        <a:prstGeom prst="rect">
          <a:avLst/>
        </a:prstGeom>
      </dgm:spPr>
    </dgm:pt>
    <dgm:pt modelId="{11812BFA-C946-4E8D-BE9E-B0EFB0C1728A}" type="pres">
      <dgm:prSet presAssocID="{0411BC59-059C-4E05-A983-74B55B90FC83}" presName="arc2" presStyleLbl="node1" presStyleIdx="2" presStyleCnt="4" custLinFactNeighborX="3410"/>
      <dgm:spPr>
        <a:xfrm rot="5400000">
          <a:off x="3148145" y="470435"/>
          <a:ext cx="3156971" cy="3157456"/>
        </a:xfrm>
        <a:prstGeom prst="blockArc">
          <a:avLst>
            <a:gd name="adj1" fmla="val 13500000"/>
            <a:gd name="adj2" fmla="val 18900000"/>
            <a:gd name="adj3" fmla="val 4960"/>
          </a:avLst>
        </a:prstGeom>
        <a:solidFill>
          <a:srgbClr val="3DAFB5"/>
        </a:solidFill>
        <a:ln w="19050" cap="flat" cmpd="sng" algn="ctr">
          <a:solidFill>
            <a:srgbClr val="E7E6E6">
              <a:lumMod val="50000"/>
            </a:srgbClr>
          </a:solidFill>
          <a:prstDash val="solid"/>
          <a:miter lim="800000"/>
        </a:ln>
        <a:effectLst/>
      </dgm:spPr>
    </dgm:pt>
    <dgm:pt modelId="{066E70CD-3B5B-4176-94E7-31AB72B3D0AC}" type="pres">
      <dgm:prSet presAssocID="{0411BC59-059C-4E05-A983-74B55B90FC83}" presName="arc4" presStyleLbl="node1" presStyleIdx="3" presStyleCnt="4" custLinFactNeighborX="3410"/>
      <dgm:spPr>
        <a:xfrm rot="16200000">
          <a:off x="6396361" y="470435"/>
          <a:ext cx="3156971" cy="3157456"/>
        </a:xfrm>
        <a:prstGeom prst="blockArc">
          <a:avLst>
            <a:gd name="adj1" fmla="val 13500000"/>
            <a:gd name="adj2" fmla="val 18900000"/>
            <a:gd name="adj3" fmla="val 4960"/>
          </a:avLst>
        </a:prstGeom>
        <a:solidFill>
          <a:srgbClr val="7FBA00"/>
        </a:solidFill>
        <a:ln w="19050" cap="flat" cmpd="sng" algn="ctr">
          <a:solidFill>
            <a:srgbClr val="E7E6E6">
              <a:lumMod val="50000"/>
            </a:srgbClr>
          </a:solidFill>
          <a:prstDash val="solid"/>
          <a:miter lim="800000"/>
        </a:ln>
        <a:effectLst/>
      </dgm:spPr>
    </dgm:pt>
    <dgm:pt modelId="{6B33D7C1-88E4-4D58-9FFA-FB92902A1150}" type="pres">
      <dgm:prSet presAssocID="{0411BC59-059C-4E05-A983-74B55B90FC83}" presName="parentText3" presStyleLbl="revTx" presStyleIdx="1" presStyleCnt="3" custScaleX="72258" custScaleY="88553" custLinFactNeighborX="8633" custLinFactNeighborY="5457">
        <dgm:presLayoutVars>
          <dgm:chMax val="1"/>
          <dgm:chPref val="1"/>
          <dgm:bulletEnabled val="1"/>
        </dgm:presLayoutVars>
      </dgm:prSet>
      <dgm:spPr>
        <a:prstGeom prst="rect">
          <a:avLst/>
        </a:prstGeom>
      </dgm:spPr>
    </dgm:pt>
    <dgm:pt modelId="{3BB9210A-A0E7-4BE9-9A53-229F5A29426A}" type="pres">
      <dgm:prSet presAssocID="{0411BC59-059C-4E05-A983-74B55B90FC83}" presName="middleComposite" presStyleCnt="0"/>
      <dgm:spPr/>
    </dgm:pt>
    <dgm:pt modelId="{082D8B1D-B8DB-4AA4-A6CB-7823B4417A4E}" type="pres">
      <dgm:prSet presAssocID="{A00F3AA6-5E7D-4683-AC4D-635964C12D60}" presName="circ1" presStyleLbl="vennNode1" presStyleIdx="0" presStyleCnt="8" custLinFactNeighborX="9980" custLinFactNeighborY="-9720"/>
      <dgm:spPr>
        <a:prstGeom prst="ellipse">
          <a:avLst/>
        </a:prstGeom>
      </dgm:spPr>
    </dgm:pt>
    <dgm:pt modelId="{A8AB776E-D6E4-4573-B956-BAF91C16FBE8}" type="pres">
      <dgm:prSet presAssocID="{A00F3AA6-5E7D-4683-AC4D-635964C12D60}" presName="circ1Tx" presStyleLbl="revTx" presStyleIdx="1" presStyleCnt="3">
        <dgm:presLayoutVars>
          <dgm:chMax val="0"/>
          <dgm:chPref val="0"/>
        </dgm:presLayoutVars>
      </dgm:prSet>
      <dgm:spPr/>
    </dgm:pt>
    <dgm:pt modelId="{E3A67264-6A6F-416E-8E8F-FA35975EB89B}" type="pres">
      <dgm:prSet presAssocID="{90D22EFD-7140-451D-8DAA-D378318E9AFE}" presName="circ2" presStyleLbl="vennNode1" presStyleIdx="1" presStyleCnt="8" custScaleX="73745" custScaleY="75315" custLinFactNeighborX="6113" custLinFactNeighborY="-6299"/>
      <dgm:spPr>
        <a:prstGeom prst="ellipse">
          <a:avLst/>
        </a:prstGeom>
      </dgm:spPr>
    </dgm:pt>
    <dgm:pt modelId="{10716278-A423-44C8-9261-40FF6A76D7F6}" type="pres">
      <dgm:prSet presAssocID="{90D22EFD-7140-451D-8DAA-D378318E9AFE}" presName="circ2Tx" presStyleLbl="revTx" presStyleIdx="1" presStyleCnt="3">
        <dgm:presLayoutVars>
          <dgm:chMax val="0"/>
          <dgm:chPref val="0"/>
        </dgm:presLayoutVars>
      </dgm:prSet>
      <dgm:spPr/>
    </dgm:pt>
    <dgm:pt modelId="{89BC1AD9-809F-4CFE-A200-C3C6B3EF9D8C}" type="pres">
      <dgm:prSet presAssocID="{0411BC59-059C-4E05-A983-74B55B90FC83}" presName="leftComposite" presStyleCnt="0"/>
      <dgm:spPr/>
    </dgm:pt>
    <dgm:pt modelId="{8F9DEC68-F25F-4AB8-86CE-849B7795C259}" type="pres">
      <dgm:prSet presAssocID="{A69B1188-7FD8-4983-8776-099F1B63AF2B}" presName="childText1_1" presStyleLbl="vennNode1" presStyleIdx="2" presStyleCnt="8" custLinFactNeighborX="10487" custLinFactNeighborY="1997">
        <dgm:presLayoutVars>
          <dgm:chMax val="0"/>
          <dgm:chPref val="0"/>
        </dgm:presLayoutVars>
      </dgm:prSet>
      <dgm:spPr>
        <a:prstGeom prst="ellipse">
          <a:avLst/>
        </a:prstGeom>
      </dgm:spPr>
    </dgm:pt>
    <dgm:pt modelId="{6C856AAD-E4ED-414F-A672-97C534807D16}" type="pres">
      <dgm:prSet presAssocID="{A69B1188-7FD8-4983-8776-099F1B63AF2B}" presName="ellipse1" presStyleLbl="vennNode1" presStyleIdx="3" presStyleCnt="8" custScaleX="57434" custScaleY="54959" custLinFactNeighborX="-26560" custLinFactNeighborY="-54055"/>
      <dgm:spPr>
        <a:xfrm>
          <a:off x="355965" y="1549338"/>
          <a:ext cx="282208" cy="269939"/>
        </a:xfrm>
        <a:prstGeom prst="ellipse">
          <a:avLst/>
        </a:prstGeom>
        <a:solidFill>
          <a:srgbClr val="00B0F0">
            <a:alpha val="50000"/>
          </a:srgbClr>
        </a:solidFill>
        <a:ln w="28575" cap="flat" cmpd="sng" algn="ctr">
          <a:solidFill>
            <a:srgbClr val="7030A0"/>
          </a:solidFill>
          <a:prstDash val="solid"/>
          <a:miter lim="800000"/>
        </a:ln>
        <a:effectLst/>
      </dgm:spPr>
    </dgm:pt>
    <dgm:pt modelId="{88A41054-C06A-4D8E-9326-8BF4875DA62C}" type="pres">
      <dgm:prSet presAssocID="{A69B1188-7FD8-4983-8776-099F1B63AF2B}" presName="ellipse2" presStyleLbl="vennNode1" presStyleIdx="4" presStyleCnt="8" custScaleX="194892" custScaleY="182280" custLinFactNeighborX="-63251" custLinFactNeighborY="-78335"/>
      <dgm:spPr>
        <a:xfrm>
          <a:off x="1516720" y="723306"/>
          <a:ext cx="557205" cy="520806"/>
        </a:xfrm>
        <a:prstGeom prst="ellipse">
          <a:avLst/>
        </a:prstGeom>
        <a:solidFill>
          <a:srgbClr val="00B0F0">
            <a:alpha val="50000"/>
          </a:srgbClr>
        </a:solidFill>
        <a:ln w="28575" cap="flat" cmpd="sng" algn="ctr">
          <a:solidFill>
            <a:srgbClr val="ED7D31"/>
          </a:solidFill>
          <a:prstDash val="solid"/>
          <a:miter lim="800000"/>
        </a:ln>
        <a:effectLst/>
      </dgm:spPr>
    </dgm:pt>
    <dgm:pt modelId="{AE33C914-188F-4A4C-8F44-4CF13917989A}" type="pres">
      <dgm:prSet presAssocID="{CA8A2EA2-3578-4A7A-ADCD-0D7A5E7B5596}" presName="childText1_2" presStyleLbl="vennNode1" presStyleIdx="5" presStyleCnt="8" custLinFactNeighborX="15427" custLinFactNeighborY="-936">
        <dgm:presLayoutVars>
          <dgm:chMax val="0"/>
          <dgm:chPref val="0"/>
        </dgm:presLayoutVars>
      </dgm:prSet>
      <dgm:spPr>
        <a:prstGeom prst="ellipse">
          <a:avLst/>
        </a:prstGeom>
      </dgm:spPr>
    </dgm:pt>
    <dgm:pt modelId="{0481FD9A-08B4-4169-9DBC-B260EA2E9B0E}" type="pres">
      <dgm:prSet presAssocID="{CA8A2EA2-3578-4A7A-ADCD-0D7A5E7B5596}" presName="ellipse3" presStyleLbl="vennNode1" presStyleIdx="6" presStyleCnt="8" custLinFactX="81880" custLinFactNeighborX="100000" custLinFactNeighborY="-7244"/>
      <dgm:spPr>
        <a:xfrm>
          <a:off x="2351570" y="2506186"/>
          <a:ext cx="285904" cy="285717"/>
        </a:xfrm>
        <a:prstGeom prst="ellipse">
          <a:avLst/>
        </a:prstGeom>
        <a:solidFill>
          <a:srgbClr val="00B0F0">
            <a:alpha val="50000"/>
          </a:srgbClr>
        </a:solidFill>
        <a:ln w="28575" cap="flat" cmpd="sng" algn="ctr">
          <a:solidFill>
            <a:srgbClr val="FFC000"/>
          </a:solidFill>
          <a:prstDash val="solid"/>
          <a:miter lim="800000"/>
        </a:ln>
        <a:effectLst/>
      </dgm:spPr>
    </dgm:pt>
    <dgm:pt modelId="{65D06CD2-B55D-48B4-A086-A5906CFF2903}" type="pres">
      <dgm:prSet presAssocID="{EB5629DA-322F-44CE-B80B-3ED7BB64EC38}" presName="childText1_3" presStyleLbl="vennNode1" presStyleIdx="7" presStyleCnt="8" custScaleX="136097" custScaleY="132800" custLinFactNeighborX="10747">
        <dgm:presLayoutVars>
          <dgm:chMax val="0"/>
          <dgm:chPref val="0"/>
        </dgm:presLayoutVars>
      </dgm:prSet>
      <dgm:spPr>
        <a:prstGeom prst="ellipse">
          <a:avLst/>
        </a:prstGeom>
      </dgm:spPr>
    </dgm:pt>
    <dgm:pt modelId="{5F62C3A0-6E4C-45F5-A0E3-B06A40F68F24}" type="pres">
      <dgm:prSet presAssocID="{0411BC59-059C-4E05-A983-74B55B90FC83}" presName="rightChild" presStyleLbl="node2" presStyleIdx="0" presStyleCnt="1" custLinFactNeighborX="7086" custLinFactNeighborY="563">
        <dgm:presLayoutVars>
          <dgm:chMax val="0"/>
          <dgm:chPref val="0"/>
        </dgm:presLayoutVars>
      </dgm:prSet>
      <dgm:spPr>
        <a:prstGeom prst="ellipse">
          <a:avLst/>
        </a:prstGeom>
      </dgm:spPr>
    </dgm:pt>
    <dgm:pt modelId="{E2A6104A-C946-47FF-84B2-0340B785E434}" type="pres">
      <dgm:prSet presAssocID="{0411BC59-059C-4E05-A983-74B55B90FC83}" presName="parentText1" presStyleLbl="revTx" presStyleIdx="2" presStyleCnt="3" custScaleX="74526" custScaleY="96441" custLinFactNeighborX="-8565" custLinFactNeighborY="6352">
        <dgm:presLayoutVars>
          <dgm:chMax val="4"/>
          <dgm:chPref val="3"/>
          <dgm:bulletEnabled val="1"/>
        </dgm:presLayoutVars>
      </dgm:prSet>
      <dgm:spPr>
        <a:prstGeom prst="rect">
          <a:avLst/>
        </a:prstGeom>
      </dgm:spPr>
    </dgm:pt>
  </dgm:ptLst>
  <dgm:cxnLst>
    <dgm:cxn modelId="{44E7EB04-8C92-4E0B-82D2-A60AEC5B4C72}" srcId="{A4D4294A-E099-4230-99C8-0EA452F7FB2C}" destId="{90D22EFD-7140-451D-8DAA-D378318E9AFE}" srcOrd="1" destOrd="0" parTransId="{C98DCD4F-238C-4F9B-9148-2095438BC553}" sibTransId="{5EF8F00A-82DF-4301-9D8B-0863BC556DF0}"/>
    <dgm:cxn modelId="{276C6E0B-C3B6-A84D-A19E-7E8D42433BEB}" type="presOf" srcId="{A00F3AA6-5E7D-4683-AC4D-635964C12D60}" destId="{082D8B1D-B8DB-4AA4-A6CB-7823B4417A4E}" srcOrd="0" destOrd="0" presId="urn:microsoft.com/office/officeart/2009/3/layout/PhasedProcess"/>
    <dgm:cxn modelId="{1A169E21-E4A9-4E6E-B573-C330901064C4}" srcId="{78F080B9-A5F3-41FD-9595-A60B7EC6BD63}" destId="{EB5629DA-322F-44CE-B80B-3ED7BB64EC38}" srcOrd="2" destOrd="0" parTransId="{52F3A826-59EF-4CE1-ACDA-30E4AE635A90}" sibTransId="{2E5DEC96-4DC6-444B-8EF7-D9E586338784}"/>
    <dgm:cxn modelId="{76EBAB28-E8FA-42D3-ABF5-2980FBDCC92B}" srcId="{0411BC59-059C-4E05-A983-74B55B90FC83}" destId="{A4D4294A-E099-4230-99C8-0EA452F7FB2C}" srcOrd="1" destOrd="0" parTransId="{88E5BB97-0637-4E23-B67A-F25D2A92AAC1}" sibTransId="{B7C7D82B-674D-43A1-842C-819B5F903F25}"/>
    <dgm:cxn modelId="{BE72F628-A265-194D-8B36-28316DBA4398}" type="presOf" srcId="{0411BC59-059C-4E05-A983-74B55B90FC83}" destId="{52AB7C71-DBEB-4F40-A3E2-F6CC24973BDB}" srcOrd="0" destOrd="0" presId="urn:microsoft.com/office/officeart/2009/3/layout/PhasedProcess"/>
    <dgm:cxn modelId="{10F78433-19ED-3348-A554-7774CAE27BE3}" type="presOf" srcId="{A00F3AA6-5E7D-4683-AC4D-635964C12D60}" destId="{A8AB776E-D6E4-4573-B956-BAF91C16FBE8}" srcOrd="1" destOrd="0" presId="urn:microsoft.com/office/officeart/2009/3/layout/PhasedProcess"/>
    <dgm:cxn modelId="{F0C5E65E-CE6A-7443-B0FA-8D32104C7C96}" type="presOf" srcId="{90D22EFD-7140-451D-8DAA-D378318E9AFE}" destId="{10716278-A423-44C8-9261-40FF6A76D7F6}" srcOrd="1" destOrd="0" presId="urn:microsoft.com/office/officeart/2009/3/layout/PhasedProcess"/>
    <dgm:cxn modelId="{63AB8561-5C79-F646-8D11-26963711AF3F}" type="presOf" srcId="{AC161128-1733-424D-AEAE-2095F0964A6F}" destId="{6B33D7C1-88E4-4D58-9FFA-FB92902A1150}" srcOrd="0" destOrd="0" presId="urn:microsoft.com/office/officeart/2009/3/layout/PhasedProcess"/>
    <dgm:cxn modelId="{5EDE0545-9165-4C75-A409-EA96C8C1E78D}" srcId="{AC161128-1733-424D-AEAE-2095F0964A6F}" destId="{47394CFA-2751-4DC7-9027-F2BF4CD26728}" srcOrd="0" destOrd="0" parTransId="{651ADB7E-2588-4451-A077-E91A5915EF58}" sibTransId="{0540AD0F-C709-43FB-9DD0-25796DF706A1}"/>
    <dgm:cxn modelId="{CD082B4B-F348-B54D-90B7-7CE5B810F395}" type="presOf" srcId="{A4D4294A-E099-4230-99C8-0EA452F7FB2C}" destId="{2150FBA6-300B-42A9-859C-6998AA9C9B4F}" srcOrd="0" destOrd="0" presId="urn:microsoft.com/office/officeart/2009/3/layout/PhasedProcess"/>
    <dgm:cxn modelId="{A9A41359-B7F5-B04C-B8E2-A9E170AD6C63}" type="presOf" srcId="{47394CFA-2751-4DC7-9027-F2BF4CD26728}" destId="{5F62C3A0-6E4C-45F5-A0E3-B06A40F68F24}" srcOrd="0" destOrd="0" presId="urn:microsoft.com/office/officeart/2009/3/layout/PhasedProcess"/>
    <dgm:cxn modelId="{EA719185-9B98-4D4D-8B65-FC7CAA00C369}" type="presOf" srcId="{CA8A2EA2-3578-4A7A-ADCD-0D7A5E7B5596}" destId="{AE33C914-188F-4A4C-8F44-4CF13917989A}" srcOrd="0" destOrd="0" presId="urn:microsoft.com/office/officeart/2009/3/layout/PhasedProcess"/>
    <dgm:cxn modelId="{A4E323A4-A53E-0B45-B5D8-4318EE6B4E23}" type="presOf" srcId="{EB5629DA-322F-44CE-B80B-3ED7BB64EC38}" destId="{65D06CD2-B55D-48B4-A086-A5906CFF2903}" srcOrd="0" destOrd="0" presId="urn:microsoft.com/office/officeart/2009/3/layout/PhasedProcess"/>
    <dgm:cxn modelId="{7D165CBA-24CF-41DC-AE2F-186F35E1DD65}" srcId="{78F080B9-A5F3-41FD-9595-A60B7EC6BD63}" destId="{CA8A2EA2-3578-4A7A-ADCD-0D7A5E7B5596}" srcOrd="1" destOrd="0" parTransId="{875DBD55-CB3B-45C5-8939-0F06E2210466}" sibTransId="{8325A925-040F-4397-8F7D-3B615E16439C}"/>
    <dgm:cxn modelId="{CB4EC6BB-AF00-42DB-83A1-B78FEC34EAAA}" srcId="{A4D4294A-E099-4230-99C8-0EA452F7FB2C}" destId="{A00F3AA6-5E7D-4683-AC4D-635964C12D60}" srcOrd="0" destOrd="0" parTransId="{D6B0CECB-5D8A-47D7-9CF4-D45607D157BC}" sibTransId="{CD27A797-E78D-46F8-B6FA-2FADA5633F4B}"/>
    <dgm:cxn modelId="{8C0B57BF-BF4A-48E9-A567-48C13ADBEB14}" srcId="{0411BC59-059C-4E05-A983-74B55B90FC83}" destId="{AC161128-1733-424D-AEAE-2095F0964A6F}" srcOrd="2" destOrd="0" parTransId="{12AC0265-FDD7-4089-AA59-B9110A7A100D}" sibTransId="{A62F9854-B9B2-4378-9275-E0F01632F0F0}"/>
    <dgm:cxn modelId="{4ACE35C3-66D6-584A-856C-2A267A27FEA5}" type="presOf" srcId="{78F080B9-A5F3-41FD-9595-A60B7EC6BD63}" destId="{E2A6104A-C946-47FF-84B2-0340B785E434}" srcOrd="0" destOrd="0" presId="urn:microsoft.com/office/officeart/2009/3/layout/PhasedProcess"/>
    <dgm:cxn modelId="{F5D20BC7-025B-7941-9496-045501CE86AA}" type="presOf" srcId="{90D22EFD-7140-451D-8DAA-D378318E9AFE}" destId="{E3A67264-6A6F-416E-8E8F-FA35975EB89B}" srcOrd="0" destOrd="0" presId="urn:microsoft.com/office/officeart/2009/3/layout/PhasedProcess"/>
    <dgm:cxn modelId="{310430CE-EDCC-4CE2-8C4A-94095EDF91FA}" srcId="{0411BC59-059C-4E05-A983-74B55B90FC83}" destId="{78F080B9-A5F3-41FD-9595-A60B7EC6BD63}" srcOrd="0" destOrd="0" parTransId="{0675002E-CC4F-4688-B00E-CD94186C6B3B}" sibTransId="{00287E7F-7E1D-4286-B657-6BD75E595A76}"/>
    <dgm:cxn modelId="{C9EC2DE1-F399-4604-8E48-F86B1B4D7B4C}" srcId="{78F080B9-A5F3-41FD-9595-A60B7EC6BD63}" destId="{A69B1188-7FD8-4983-8776-099F1B63AF2B}" srcOrd="0" destOrd="0" parTransId="{C1886D5D-8915-4BC4-B1EF-4716FBA0549B}" sibTransId="{AF528318-B108-4E66-B2D4-FD9233AFBEC0}"/>
    <dgm:cxn modelId="{6C233FF1-0F1C-5A45-BD4F-6310E65E3101}" type="presOf" srcId="{A69B1188-7FD8-4983-8776-099F1B63AF2B}" destId="{8F9DEC68-F25F-4AB8-86CE-849B7795C259}" srcOrd="0" destOrd="0" presId="urn:microsoft.com/office/officeart/2009/3/layout/PhasedProcess"/>
    <dgm:cxn modelId="{A83FF46C-0BFE-954F-AD78-E9FE38892949}" type="presParOf" srcId="{52AB7C71-DBEB-4F40-A3E2-F6CC24973BDB}" destId="{39B3BC71-76CE-4FE9-927B-7426F2661D64}" srcOrd="0" destOrd="0" presId="urn:microsoft.com/office/officeart/2009/3/layout/PhasedProcess"/>
    <dgm:cxn modelId="{FB961C97-B6AA-1C44-9F48-F97DF39EBEFE}" type="presParOf" srcId="{52AB7C71-DBEB-4F40-A3E2-F6CC24973BDB}" destId="{EB7FBCD6-62F6-4E70-97F7-A79D3AECCBE5}" srcOrd="1" destOrd="0" presId="urn:microsoft.com/office/officeart/2009/3/layout/PhasedProcess"/>
    <dgm:cxn modelId="{AE81606A-92DB-E747-A5E6-3E94B3FDD17C}" type="presParOf" srcId="{52AB7C71-DBEB-4F40-A3E2-F6CC24973BDB}" destId="{2150FBA6-300B-42A9-859C-6998AA9C9B4F}" srcOrd="2" destOrd="0" presId="urn:microsoft.com/office/officeart/2009/3/layout/PhasedProcess"/>
    <dgm:cxn modelId="{ED1A6A51-957B-9C4F-90E2-F28F97D12005}" type="presParOf" srcId="{52AB7C71-DBEB-4F40-A3E2-F6CC24973BDB}" destId="{11812BFA-C946-4E8D-BE9E-B0EFB0C1728A}" srcOrd="3" destOrd="0" presId="urn:microsoft.com/office/officeart/2009/3/layout/PhasedProcess"/>
    <dgm:cxn modelId="{C35FEC68-C880-7F46-8630-C3265FFB365D}" type="presParOf" srcId="{52AB7C71-DBEB-4F40-A3E2-F6CC24973BDB}" destId="{066E70CD-3B5B-4176-94E7-31AB72B3D0AC}" srcOrd="4" destOrd="0" presId="urn:microsoft.com/office/officeart/2009/3/layout/PhasedProcess"/>
    <dgm:cxn modelId="{9AFD6BDD-06CE-C649-8019-CD97174242A0}" type="presParOf" srcId="{52AB7C71-DBEB-4F40-A3E2-F6CC24973BDB}" destId="{6B33D7C1-88E4-4D58-9FFA-FB92902A1150}" srcOrd="5" destOrd="0" presId="urn:microsoft.com/office/officeart/2009/3/layout/PhasedProcess"/>
    <dgm:cxn modelId="{F9395DF3-7DF3-7E42-A0C6-46CC53F1E7BB}" type="presParOf" srcId="{52AB7C71-DBEB-4F40-A3E2-F6CC24973BDB}" destId="{3BB9210A-A0E7-4BE9-9A53-229F5A29426A}" srcOrd="6" destOrd="0" presId="urn:microsoft.com/office/officeart/2009/3/layout/PhasedProcess"/>
    <dgm:cxn modelId="{400CAEE5-3F5A-6647-934B-063C2638E6F8}" type="presParOf" srcId="{3BB9210A-A0E7-4BE9-9A53-229F5A29426A}" destId="{082D8B1D-B8DB-4AA4-A6CB-7823B4417A4E}" srcOrd="0" destOrd="0" presId="urn:microsoft.com/office/officeart/2009/3/layout/PhasedProcess"/>
    <dgm:cxn modelId="{C07CD8A6-E751-0547-8D61-943B39DE0AA8}" type="presParOf" srcId="{3BB9210A-A0E7-4BE9-9A53-229F5A29426A}" destId="{A8AB776E-D6E4-4573-B956-BAF91C16FBE8}" srcOrd="1" destOrd="0" presId="urn:microsoft.com/office/officeart/2009/3/layout/PhasedProcess"/>
    <dgm:cxn modelId="{6747C3AA-86C6-9641-B7A4-3E32D76DF713}" type="presParOf" srcId="{3BB9210A-A0E7-4BE9-9A53-229F5A29426A}" destId="{E3A67264-6A6F-416E-8E8F-FA35975EB89B}" srcOrd="2" destOrd="0" presId="urn:microsoft.com/office/officeart/2009/3/layout/PhasedProcess"/>
    <dgm:cxn modelId="{80ACFBD0-899D-F641-974B-5E87497F356E}" type="presParOf" srcId="{3BB9210A-A0E7-4BE9-9A53-229F5A29426A}" destId="{10716278-A423-44C8-9261-40FF6A76D7F6}" srcOrd="3" destOrd="0" presId="urn:microsoft.com/office/officeart/2009/3/layout/PhasedProcess"/>
    <dgm:cxn modelId="{94E52A81-C41F-534E-8142-FB5ABFD12DFF}" type="presParOf" srcId="{52AB7C71-DBEB-4F40-A3E2-F6CC24973BDB}" destId="{89BC1AD9-809F-4CFE-A200-C3C6B3EF9D8C}" srcOrd="7" destOrd="0" presId="urn:microsoft.com/office/officeart/2009/3/layout/PhasedProcess"/>
    <dgm:cxn modelId="{8DEFB214-8B9B-C04F-8E24-288D9CB716AA}" type="presParOf" srcId="{89BC1AD9-809F-4CFE-A200-C3C6B3EF9D8C}" destId="{8F9DEC68-F25F-4AB8-86CE-849B7795C259}" srcOrd="0" destOrd="0" presId="urn:microsoft.com/office/officeart/2009/3/layout/PhasedProcess"/>
    <dgm:cxn modelId="{0B050F71-B3FA-9E4C-B3A1-C68852B67EE7}" type="presParOf" srcId="{89BC1AD9-809F-4CFE-A200-C3C6B3EF9D8C}" destId="{6C856AAD-E4ED-414F-A672-97C534807D16}" srcOrd="1" destOrd="0" presId="urn:microsoft.com/office/officeart/2009/3/layout/PhasedProcess"/>
    <dgm:cxn modelId="{AF7F06B8-C799-2D4B-8224-3AFF29AC8B4F}" type="presParOf" srcId="{89BC1AD9-809F-4CFE-A200-C3C6B3EF9D8C}" destId="{88A41054-C06A-4D8E-9326-8BF4875DA62C}" srcOrd="2" destOrd="0" presId="urn:microsoft.com/office/officeart/2009/3/layout/PhasedProcess"/>
    <dgm:cxn modelId="{748665E7-AE1A-3244-941E-9F42A1FAF20F}" type="presParOf" srcId="{89BC1AD9-809F-4CFE-A200-C3C6B3EF9D8C}" destId="{AE33C914-188F-4A4C-8F44-4CF13917989A}" srcOrd="3" destOrd="0" presId="urn:microsoft.com/office/officeart/2009/3/layout/PhasedProcess"/>
    <dgm:cxn modelId="{2809651B-5137-014A-84BE-35581ADD674A}" type="presParOf" srcId="{89BC1AD9-809F-4CFE-A200-C3C6B3EF9D8C}" destId="{0481FD9A-08B4-4169-9DBC-B260EA2E9B0E}" srcOrd="4" destOrd="0" presId="urn:microsoft.com/office/officeart/2009/3/layout/PhasedProcess"/>
    <dgm:cxn modelId="{C83FB295-11FF-CC4C-A9EC-445F4972A99B}" type="presParOf" srcId="{89BC1AD9-809F-4CFE-A200-C3C6B3EF9D8C}" destId="{65D06CD2-B55D-48B4-A086-A5906CFF2903}" srcOrd="5" destOrd="0" presId="urn:microsoft.com/office/officeart/2009/3/layout/PhasedProcess"/>
    <dgm:cxn modelId="{52A88C93-E9C3-2743-AB95-54B070CD63F5}" type="presParOf" srcId="{52AB7C71-DBEB-4F40-A3E2-F6CC24973BDB}" destId="{5F62C3A0-6E4C-45F5-A0E3-B06A40F68F24}" srcOrd="8" destOrd="0" presId="urn:microsoft.com/office/officeart/2009/3/layout/PhasedProcess"/>
    <dgm:cxn modelId="{FFE2B2EF-7063-2145-AC59-D2349BC01FBF}" type="presParOf" srcId="{52AB7C71-DBEB-4F40-A3E2-F6CC24973BDB}" destId="{E2A6104A-C946-47FF-84B2-0340B785E434}"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59D1D-10E9-47FE-87EC-170CA399752A}">
      <dsp:nvSpPr>
        <dsp:cNvPr id="0" name=""/>
        <dsp:cNvSpPr/>
      </dsp:nvSpPr>
      <dsp:spPr>
        <a:xfrm>
          <a:off x="1848672" y="1790947"/>
          <a:ext cx="3678613" cy="151170"/>
        </a:xfrm>
        <a:custGeom>
          <a:avLst/>
          <a:gdLst/>
          <a:ahLst/>
          <a:cxnLst/>
          <a:rect l="0" t="0" r="0" b="0"/>
          <a:pathLst>
            <a:path>
              <a:moveTo>
                <a:pt x="0" y="151170"/>
              </a:moveTo>
              <a:lnTo>
                <a:pt x="3678613" y="151170"/>
              </a:lnTo>
              <a:lnTo>
                <a:pt x="3678613" y="0"/>
              </a:lnTo>
            </a:path>
          </a:pathLst>
        </a:custGeom>
        <a:noFill/>
        <a:ln w="25400" cap="flat" cmpd="sng" algn="ctr">
          <a:solidFill>
            <a:srgbClr val="68AB33"/>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2B36F9-7CBD-4357-BD35-76F0851BF771}">
      <dsp:nvSpPr>
        <dsp:cNvPr id="0" name=""/>
        <dsp:cNvSpPr/>
      </dsp:nvSpPr>
      <dsp:spPr>
        <a:xfrm>
          <a:off x="1848672" y="1801854"/>
          <a:ext cx="1595007" cy="140262"/>
        </a:xfrm>
        <a:custGeom>
          <a:avLst/>
          <a:gdLst/>
          <a:ahLst/>
          <a:cxnLst/>
          <a:rect l="0" t="0" r="0" b="0"/>
          <a:pathLst>
            <a:path>
              <a:moveTo>
                <a:pt x="0" y="140262"/>
              </a:moveTo>
              <a:lnTo>
                <a:pt x="1595007" y="140262"/>
              </a:lnTo>
              <a:lnTo>
                <a:pt x="1595007" y="0"/>
              </a:lnTo>
            </a:path>
          </a:pathLst>
        </a:custGeom>
        <a:noFill/>
        <a:ln w="25400" cap="flat" cmpd="sng" algn="ctr">
          <a:solidFill>
            <a:srgbClr val="68AB33"/>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C083D6-8102-4A10-AD63-3016CE5FE181}">
      <dsp:nvSpPr>
        <dsp:cNvPr id="0" name=""/>
        <dsp:cNvSpPr/>
      </dsp:nvSpPr>
      <dsp:spPr>
        <a:xfrm>
          <a:off x="1848672" y="1942117"/>
          <a:ext cx="2632772" cy="275566"/>
        </a:xfrm>
        <a:custGeom>
          <a:avLst/>
          <a:gdLst/>
          <a:ahLst/>
          <a:cxnLst/>
          <a:rect l="0" t="0" r="0" b="0"/>
          <a:pathLst>
            <a:path>
              <a:moveTo>
                <a:pt x="0" y="0"/>
              </a:moveTo>
              <a:lnTo>
                <a:pt x="2632772" y="0"/>
              </a:lnTo>
              <a:lnTo>
                <a:pt x="2632772" y="275566"/>
              </a:lnTo>
            </a:path>
          </a:pathLst>
        </a:custGeom>
        <a:noFill/>
        <a:ln w="25400" cap="flat" cmpd="sng" algn="ctr">
          <a:solidFill>
            <a:srgbClr val="68AB33"/>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8F3D5F-19B7-4638-AB1F-4D42E68C87DB}">
      <dsp:nvSpPr>
        <dsp:cNvPr id="0" name=""/>
        <dsp:cNvSpPr/>
      </dsp:nvSpPr>
      <dsp:spPr>
        <a:xfrm>
          <a:off x="1848672" y="1942117"/>
          <a:ext cx="4974495" cy="887031"/>
        </a:xfrm>
        <a:custGeom>
          <a:avLst/>
          <a:gdLst/>
          <a:ahLst/>
          <a:cxnLst/>
          <a:rect l="0" t="0" r="0" b="0"/>
          <a:pathLst>
            <a:path>
              <a:moveTo>
                <a:pt x="0" y="0"/>
              </a:moveTo>
              <a:lnTo>
                <a:pt x="4768208" y="0"/>
              </a:lnTo>
              <a:lnTo>
                <a:pt x="4768208" y="887031"/>
              </a:lnTo>
              <a:lnTo>
                <a:pt x="4974495" y="887031"/>
              </a:lnTo>
            </a:path>
          </a:pathLst>
        </a:custGeom>
        <a:noFill/>
        <a:ln w="25400" cap="flat" cmpd="sng" algn="ctr">
          <a:solidFill>
            <a:srgbClr val="68AB33"/>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F8E942-84B6-4708-8247-8C02765F267D}">
      <dsp:nvSpPr>
        <dsp:cNvPr id="0" name=""/>
        <dsp:cNvSpPr/>
      </dsp:nvSpPr>
      <dsp:spPr>
        <a:xfrm>
          <a:off x="1848672" y="1896397"/>
          <a:ext cx="4974495" cy="91440"/>
        </a:xfrm>
        <a:custGeom>
          <a:avLst/>
          <a:gdLst/>
          <a:ahLst/>
          <a:cxnLst/>
          <a:rect l="0" t="0" r="0" b="0"/>
          <a:pathLst>
            <a:path>
              <a:moveTo>
                <a:pt x="0" y="45720"/>
              </a:moveTo>
              <a:lnTo>
                <a:pt x="4974495" y="45720"/>
              </a:lnTo>
            </a:path>
          </a:pathLst>
        </a:custGeom>
        <a:noFill/>
        <a:ln w="25400" cap="flat" cmpd="sng" algn="ctr">
          <a:solidFill>
            <a:srgbClr val="68AB33"/>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BA0D0D9-78D8-4F25-8AB5-1F43EDC0427B}">
      <dsp:nvSpPr>
        <dsp:cNvPr id="0" name=""/>
        <dsp:cNvSpPr/>
      </dsp:nvSpPr>
      <dsp:spPr>
        <a:xfrm>
          <a:off x="1848672" y="1055085"/>
          <a:ext cx="4974495" cy="887031"/>
        </a:xfrm>
        <a:custGeom>
          <a:avLst/>
          <a:gdLst/>
          <a:ahLst/>
          <a:cxnLst/>
          <a:rect l="0" t="0" r="0" b="0"/>
          <a:pathLst>
            <a:path>
              <a:moveTo>
                <a:pt x="0" y="887031"/>
              </a:moveTo>
              <a:lnTo>
                <a:pt x="4768208" y="887031"/>
              </a:lnTo>
              <a:lnTo>
                <a:pt x="4768208" y="0"/>
              </a:lnTo>
              <a:lnTo>
                <a:pt x="4974495" y="0"/>
              </a:lnTo>
            </a:path>
          </a:pathLst>
        </a:custGeom>
        <a:noFill/>
        <a:ln w="25400" cap="flat" cmpd="sng" algn="ctr">
          <a:solidFill>
            <a:srgbClr val="68AB33"/>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570EE5-193C-44FC-8F17-8971EA7E5F8C}">
      <dsp:nvSpPr>
        <dsp:cNvPr id="0" name=""/>
        <dsp:cNvSpPr/>
      </dsp:nvSpPr>
      <dsp:spPr>
        <a:xfrm>
          <a:off x="799" y="1425836"/>
          <a:ext cx="1847873" cy="1032562"/>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Family Team Manager</a:t>
          </a:r>
        </a:p>
        <a:p>
          <a:pPr marL="0" lvl="0" indent="0" algn="ctr" defTabSz="622300">
            <a:lnSpc>
              <a:spcPct val="90000"/>
            </a:lnSpc>
            <a:spcBef>
              <a:spcPct val="0"/>
            </a:spcBef>
            <a:spcAft>
              <a:spcPct val="35000"/>
            </a:spcAft>
            <a:buNone/>
          </a:pPr>
          <a:r>
            <a:rPr lang="en-US" sz="1100" b="0" kern="1200" dirty="0">
              <a:solidFill>
                <a:sysClr val="windowText" lastClr="000000"/>
              </a:solidFill>
            </a:rPr>
            <a:t>(Staff)</a:t>
          </a:r>
        </a:p>
      </dsp:txBody>
      <dsp:txXfrm>
        <a:off x="799" y="1425836"/>
        <a:ext cx="1847873" cy="1032562"/>
      </dsp:txXfrm>
    </dsp:sp>
    <dsp:sp modelId="{CB72AF0D-ED03-4C94-82C6-79D64E425CC3}">
      <dsp:nvSpPr>
        <dsp:cNvPr id="0" name=""/>
        <dsp:cNvSpPr/>
      </dsp:nvSpPr>
      <dsp:spPr>
        <a:xfrm>
          <a:off x="6823167" y="740498"/>
          <a:ext cx="1846243" cy="629173"/>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Tutor/Educational Support</a:t>
          </a:r>
        </a:p>
      </dsp:txBody>
      <dsp:txXfrm>
        <a:off x="6823167" y="740498"/>
        <a:ext cx="1846243" cy="629173"/>
      </dsp:txXfrm>
    </dsp:sp>
    <dsp:sp modelId="{C881B2F8-B40C-4293-AD0B-5DB8A32D6974}">
      <dsp:nvSpPr>
        <dsp:cNvPr id="0" name=""/>
        <dsp:cNvSpPr/>
      </dsp:nvSpPr>
      <dsp:spPr>
        <a:xfrm>
          <a:off x="6823167" y="1627530"/>
          <a:ext cx="1864458" cy="629173"/>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Health/Wellness Team</a:t>
          </a:r>
        </a:p>
      </dsp:txBody>
      <dsp:txXfrm>
        <a:off x="6823167" y="1627530"/>
        <a:ext cx="1864458" cy="629173"/>
      </dsp:txXfrm>
    </dsp:sp>
    <dsp:sp modelId="{241EBB13-726B-4E05-9917-4151FA13286A}">
      <dsp:nvSpPr>
        <dsp:cNvPr id="0" name=""/>
        <dsp:cNvSpPr/>
      </dsp:nvSpPr>
      <dsp:spPr>
        <a:xfrm>
          <a:off x="6823167" y="2514562"/>
          <a:ext cx="1846243" cy="629173"/>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Special Projects Team</a:t>
          </a:r>
        </a:p>
      </dsp:txBody>
      <dsp:txXfrm>
        <a:off x="6823167" y="2514562"/>
        <a:ext cx="1846243" cy="629173"/>
      </dsp:txXfrm>
    </dsp:sp>
    <dsp:sp modelId="{110B70B7-DFE1-4376-917F-750EDDB3CC8B}">
      <dsp:nvSpPr>
        <dsp:cNvPr id="0" name=""/>
        <dsp:cNvSpPr/>
      </dsp:nvSpPr>
      <dsp:spPr>
        <a:xfrm>
          <a:off x="3536126" y="2217684"/>
          <a:ext cx="1890636" cy="765301"/>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Team Liaison</a:t>
          </a:r>
        </a:p>
        <a:p>
          <a:pPr marL="0" lvl="0" indent="0" algn="ctr" defTabSz="622300">
            <a:lnSpc>
              <a:spcPct val="90000"/>
            </a:lnSpc>
            <a:spcBef>
              <a:spcPct val="0"/>
            </a:spcBef>
            <a:spcAft>
              <a:spcPct val="35000"/>
            </a:spcAft>
            <a:buNone/>
          </a:pPr>
          <a:r>
            <a:rPr lang="en-US" sz="1100" b="0" kern="1200" dirty="0">
              <a:solidFill>
                <a:sysClr val="windowText" lastClr="000000"/>
              </a:solidFill>
            </a:rPr>
            <a:t>(Dual role   )</a:t>
          </a:r>
        </a:p>
      </dsp:txBody>
      <dsp:txXfrm>
        <a:off x="3536126" y="2217684"/>
        <a:ext cx="1890636" cy="765301"/>
      </dsp:txXfrm>
    </dsp:sp>
    <dsp:sp modelId="{7640FA25-CFF9-405D-AED2-3464BA4203C5}">
      <dsp:nvSpPr>
        <dsp:cNvPr id="0" name=""/>
        <dsp:cNvSpPr/>
      </dsp:nvSpPr>
      <dsp:spPr>
        <a:xfrm>
          <a:off x="2618781" y="1061921"/>
          <a:ext cx="1649796" cy="739933"/>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One-on-One Mentors</a:t>
          </a:r>
        </a:p>
        <a:p>
          <a:pPr marL="0" lvl="0" indent="0" algn="ctr" defTabSz="622300">
            <a:lnSpc>
              <a:spcPct val="90000"/>
            </a:lnSpc>
            <a:spcBef>
              <a:spcPct val="0"/>
            </a:spcBef>
            <a:spcAft>
              <a:spcPct val="35000"/>
            </a:spcAft>
            <a:buNone/>
          </a:pPr>
          <a:r>
            <a:rPr lang="en-US" sz="1100" kern="1200" dirty="0">
              <a:solidFill>
                <a:sysClr val="windowText" lastClr="000000"/>
              </a:solidFill>
            </a:rPr>
            <a:t>(Biweekly meeting and weekly check-ins)</a:t>
          </a:r>
        </a:p>
      </dsp:txBody>
      <dsp:txXfrm>
        <a:off x="2618781" y="1061921"/>
        <a:ext cx="1649796" cy="739933"/>
      </dsp:txXfrm>
    </dsp:sp>
    <dsp:sp modelId="{B0F213EA-236D-48A2-884B-ADCF199684DA}">
      <dsp:nvSpPr>
        <dsp:cNvPr id="0" name=""/>
        <dsp:cNvSpPr/>
      </dsp:nvSpPr>
      <dsp:spPr>
        <a:xfrm>
          <a:off x="4643978" y="1047886"/>
          <a:ext cx="1766616" cy="743060"/>
        </a:xfrm>
        <a:prstGeom prst="rect">
          <a:avLst/>
        </a:prstGeom>
        <a:solidFill>
          <a:srgbClr val="7FB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Financial Wellness Mentor</a:t>
          </a:r>
        </a:p>
        <a:p>
          <a:pPr marL="0" lvl="0" indent="0" algn="ctr" defTabSz="622300">
            <a:lnSpc>
              <a:spcPct val="90000"/>
            </a:lnSpc>
            <a:spcBef>
              <a:spcPct val="0"/>
            </a:spcBef>
            <a:spcAft>
              <a:spcPct val="35000"/>
            </a:spcAft>
            <a:buNone/>
          </a:pPr>
          <a:r>
            <a:rPr lang="en-US" sz="1100" kern="1200" dirty="0">
              <a:solidFill>
                <a:sysClr val="windowText" lastClr="000000"/>
              </a:solidFill>
            </a:rPr>
            <a:t>(Biweekly, then once/month)</a:t>
          </a:r>
        </a:p>
      </dsp:txBody>
      <dsp:txXfrm>
        <a:off x="4643978" y="1047886"/>
        <a:ext cx="1766616" cy="743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3BC71-76CE-4FE9-927B-7426F2661D64}">
      <dsp:nvSpPr>
        <dsp:cNvPr id="0" name=""/>
        <dsp:cNvSpPr/>
      </dsp:nvSpPr>
      <dsp:spPr>
        <a:xfrm rot="5400000">
          <a:off x="98741" y="386726"/>
          <a:ext cx="2888698" cy="2889142"/>
        </a:xfrm>
        <a:prstGeom prst="blockArc">
          <a:avLst>
            <a:gd name="adj1" fmla="val 13500000"/>
            <a:gd name="adj2" fmla="val 18900000"/>
            <a:gd name="adj3" fmla="val 4960"/>
          </a:avLst>
        </a:prstGeom>
        <a:solidFill>
          <a:srgbClr val="00B0F0"/>
        </a:solidFill>
        <a:ln w="19050"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FBCD6-62F6-4E70-97F7-A79D3AECCBE5}">
      <dsp:nvSpPr>
        <dsp:cNvPr id="0" name=""/>
        <dsp:cNvSpPr/>
      </dsp:nvSpPr>
      <dsp:spPr>
        <a:xfrm rot="16200000">
          <a:off x="3071804" y="360410"/>
          <a:ext cx="2888698" cy="2889142"/>
        </a:xfrm>
        <a:prstGeom prst="blockArc">
          <a:avLst>
            <a:gd name="adj1" fmla="val 13500000"/>
            <a:gd name="adj2" fmla="val 18900000"/>
            <a:gd name="adj3" fmla="val 4960"/>
          </a:avLst>
        </a:prstGeom>
        <a:solidFill>
          <a:srgbClr val="3DAFB5"/>
        </a:solidFill>
        <a:ln w="19050"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0FBA6-300B-42A9-859C-6998AA9C9B4F}">
      <dsp:nvSpPr>
        <dsp:cNvPr id="0" name=""/>
        <dsp:cNvSpPr/>
      </dsp:nvSpPr>
      <dsp:spPr>
        <a:xfrm>
          <a:off x="3607406" y="2942150"/>
          <a:ext cx="1804559" cy="53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panose="020F0502020204030204"/>
              <a:ea typeface="+mn-ea"/>
              <a:cs typeface="+mn-cs"/>
            </a:rPr>
            <a:t>Phase 2</a:t>
          </a:r>
        </a:p>
      </dsp:txBody>
      <dsp:txXfrm>
        <a:off x="3607406" y="2942150"/>
        <a:ext cx="1804559" cy="537256"/>
      </dsp:txXfrm>
    </dsp:sp>
    <dsp:sp modelId="{11812BFA-C946-4E8D-BE9E-B0EFB0C1728A}">
      <dsp:nvSpPr>
        <dsp:cNvPr id="0" name=""/>
        <dsp:cNvSpPr/>
      </dsp:nvSpPr>
      <dsp:spPr>
        <a:xfrm rot="5400000">
          <a:off x="2979142" y="360410"/>
          <a:ext cx="2888698" cy="2889142"/>
        </a:xfrm>
        <a:prstGeom prst="blockArc">
          <a:avLst>
            <a:gd name="adj1" fmla="val 13500000"/>
            <a:gd name="adj2" fmla="val 18900000"/>
            <a:gd name="adj3" fmla="val 4960"/>
          </a:avLst>
        </a:prstGeom>
        <a:solidFill>
          <a:srgbClr val="3DAFB5"/>
        </a:solidFill>
        <a:ln w="19050"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E70CD-3B5B-4176-94E7-31AB72B3D0AC}">
      <dsp:nvSpPr>
        <dsp:cNvPr id="0" name=""/>
        <dsp:cNvSpPr/>
      </dsp:nvSpPr>
      <dsp:spPr>
        <a:xfrm rot="16200000">
          <a:off x="5951330" y="360410"/>
          <a:ext cx="2888698" cy="2889142"/>
        </a:xfrm>
        <a:prstGeom prst="blockArc">
          <a:avLst>
            <a:gd name="adj1" fmla="val 13500000"/>
            <a:gd name="adj2" fmla="val 18900000"/>
            <a:gd name="adj3" fmla="val 4960"/>
          </a:avLst>
        </a:prstGeom>
        <a:solidFill>
          <a:srgbClr val="7FBA00"/>
        </a:solidFill>
        <a:ln w="19050"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3D7C1-88E4-4D58-9FFA-FB92902A1150}">
      <dsp:nvSpPr>
        <dsp:cNvPr id="0" name=""/>
        <dsp:cNvSpPr/>
      </dsp:nvSpPr>
      <dsp:spPr>
        <a:xfrm>
          <a:off x="6477295" y="2934527"/>
          <a:ext cx="1584834" cy="511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panose="020F0502020204030204"/>
              <a:ea typeface="+mn-ea"/>
              <a:cs typeface="+mn-cs"/>
            </a:rPr>
            <a:t>Phase 3</a:t>
          </a:r>
        </a:p>
      </dsp:txBody>
      <dsp:txXfrm>
        <a:off x="6477295" y="2934527"/>
        <a:ext cx="1584834" cy="511769"/>
      </dsp:txXfrm>
    </dsp:sp>
    <dsp:sp modelId="{082D8B1D-B8DB-4AA4-A6CB-7823B4417A4E}">
      <dsp:nvSpPr>
        <dsp:cNvPr id="0" name=""/>
        <dsp:cNvSpPr/>
      </dsp:nvSpPr>
      <dsp:spPr>
        <a:xfrm>
          <a:off x="3463350" y="1060875"/>
          <a:ext cx="1323533" cy="1323533"/>
        </a:xfrm>
        <a:prstGeom prst="ellipse">
          <a:avLst/>
        </a:prstGeom>
        <a:solidFill>
          <a:srgbClr val="3DAFB5">
            <a:alpha val="50000"/>
          </a:srgbClr>
        </a:solidFill>
        <a:ln w="28575"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400050">
            <a:lnSpc>
              <a:spcPct val="90000"/>
            </a:lnSpc>
            <a:spcBef>
              <a:spcPct val="0"/>
            </a:spcBef>
            <a:spcAft>
              <a:spcPct val="35000"/>
            </a:spcAft>
            <a:buNone/>
          </a:pPr>
          <a:r>
            <a:rPr lang="en-US" sz="900" kern="1200" dirty="0">
              <a:solidFill>
                <a:sysClr val="windowText" lastClr="000000">
                  <a:hueOff val="0"/>
                  <a:satOff val="0"/>
                  <a:lumOff val="0"/>
                  <a:alphaOff val="0"/>
                </a:sysClr>
              </a:solidFill>
              <a:latin typeface="Calibri" panose="020F0502020204030204"/>
              <a:ea typeface="+mn-ea"/>
              <a:cs typeface="+mn-cs"/>
            </a:rPr>
            <a:t>      </a:t>
          </a:r>
          <a:r>
            <a:rPr lang="en-US" sz="1400" kern="1200" dirty="0">
              <a:solidFill>
                <a:sysClr val="windowText" lastClr="000000">
                  <a:hueOff val="0"/>
                  <a:satOff val="0"/>
                  <a:lumOff val="0"/>
                  <a:alphaOff val="0"/>
                </a:sysClr>
              </a:solidFill>
              <a:latin typeface="Calibri" panose="020F0502020204030204"/>
              <a:ea typeface="+mn-ea"/>
              <a:cs typeface="+mn-cs"/>
            </a:rPr>
            <a:t>Family</a:t>
          </a:r>
          <a:endParaRPr lang="en-US" sz="900" kern="1200" dirty="0">
            <a:solidFill>
              <a:sysClr val="windowText" lastClr="000000">
                <a:hueOff val="0"/>
                <a:satOff val="0"/>
                <a:lumOff val="0"/>
                <a:alphaOff val="0"/>
              </a:sysClr>
            </a:solidFill>
            <a:latin typeface="Calibri" panose="020F0502020204030204"/>
            <a:ea typeface="+mn-ea"/>
            <a:cs typeface="+mn-cs"/>
          </a:endParaRPr>
        </a:p>
      </dsp:txBody>
      <dsp:txXfrm>
        <a:off x="3759924" y="1365062"/>
        <a:ext cx="539606" cy="715159"/>
      </dsp:txXfrm>
    </dsp:sp>
    <dsp:sp modelId="{E3A67264-6A6F-416E-8E8F-FA35975EB89B}">
      <dsp:nvSpPr>
        <dsp:cNvPr id="0" name=""/>
        <dsp:cNvSpPr/>
      </dsp:nvSpPr>
      <dsp:spPr>
        <a:xfrm>
          <a:off x="4539814" y="1269510"/>
          <a:ext cx="976039" cy="996818"/>
        </a:xfrm>
        <a:prstGeom prst="ellipse">
          <a:avLst/>
        </a:prstGeom>
        <a:solidFill>
          <a:srgbClr val="3DAFB5">
            <a:alpha val="50000"/>
          </a:srgbClr>
        </a:solidFill>
        <a:ln w="28575"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hueOff val="0"/>
                  <a:satOff val="0"/>
                  <a:lumOff val="0"/>
                  <a:alphaOff val="0"/>
                </a:sysClr>
              </a:solidFill>
              <a:latin typeface="Calibri" panose="020F0502020204030204"/>
              <a:ea typeface="+mn-ea"/>
              <a:cs typeface="+mn-cs"/>
            </a:rPr>
            <a:t>   </a:t>
          </a:r>
        </a:p>
      </dsp:txBody>
      <dsp:txXfrm>
        <a:off x="4899212" y="1498609"/>
        <a:ext cx="397933" cy="538622"/>
      </dsp:txXfrm>
    </dsp:sp>
    <dsp:sp modelId="{8F9DEC68-F25F-4AB8-86CE-849B7795C259}">
      <dsp:nvSpPr>
        <dsp:cNvPr id="0" name=""/>
        <dsp:cNvSpPr/>
      </dsp:nvSpPr>
      <dsp:spPr>
        <a:xfrm>
          <a:off x="881380" y="742376"/>
          <a:ext cx="915309" cy="915331"/>
        </a:xfrm>
        <a:prstGeom prst="ellipse">
          <a:avLst/>
        </a:prstGeom>
        <a:solidFill>
          <a:srgbClr val="00B0F0">
            <a:alpha val="50000"/>
          </a:srgbClr>
        </a:solidFill>
        <a:ln w="28575"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solidFill>
              <a:latin typeface="Calibri" panose="020F0502020204030204"/>
              <a:ea typeface="+mn-ea"/>
              <a:cs typeface="+mn-cs"/>
            </a:rPr>
            <a:t>Family</a:t>
          </a:r>
        </a:p>
      </dsp:txBody>
      <dsp:txXfrm>
        <a:off x="1015424" y="876423"/>
        <a:ext cx="647221" cy="647237"/>
      </dsp:txXfrm>
    </dsp:sp>
    <dsp:sp modelId="{6C856AAD-E4ED-414F-A672-97C534807D16}">
      <dsp:nvSpPr>
        <dsp:cNvPr id="0" name=""/>
        <dsp:cNvSpPr/>
      </dsp:nvSpPr>
      <dsp:spPr>
        <a:xfrm>
          <a:off x="424085" y="1347630"/>
          <a:ext cx="258227" cy="247000"/>
        </a:xfrm>
        <a:prstGeom prst="ellipse">
          <a:avLst/>
        </a:prstGeom>
        <a:solidFill>
          <a:srgbClr val="00B0F0">
            <a:alpha val="50000"/>
          </a:srgbClr>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8A41054-C06A-4D8E-9326-8BF4875DA62C}">
      <dsp:nvSpPr>
        <dsp:cNvPr id="0" name=""/>
        <dsp:cNvSpPr/>
      </dsp:nvSpPr>
      <dsp:spPr>
        <a:xfrm>
          <a:off x="1486221" y="591793"/>
          <a:ext cx="509854" cy="476549"/>
        </a:xfrm>
        <a:prstGeom prst="ellipse">
          <a:avLst/>
        </a:prstGeom>
        <a:solidFill>
          <a:srgbClr val="00B0F0">
            <a:alpha val="50000"/>
          </a:srgbClr>
        </a:solidFill>
        <a:ln w="28575" cap="flat" cmpd="sng" algn="ctr">
          <a:solidFill>
            <a:srgbClr val="ED7D3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E33C914-188F-4A4C-8F44-4CF13917989A}">
      <dsp:nvSpPr>
        <dsp:cNvPr id="0" name=""/>
        <dsp:cNvSpPr/>
      </dsp:nvSpPr>
      <dsp:spPr>
        <a:xfrm>
          <a:off x="1819801" y="1262227"/>
          <a:ext cx="915309" cy="915331"/>
        </a:xfrm>
        <a:prstGeom prst="ellipse">
          <a:avLst/>
        </a:prstGeom>
        <a:solidFill>
          <a:srgbClr val="00B0F0">
            <a:alpha val="50000"/>
          </a:srgbClr>
        </a:solidFill>
        <a:ln w="28575"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latin typeface="Calibri" panose="020F0502020204030204"/>
              <a:ea typeface="+mn-ea"/>
              <a:cs typeface="+mn-cs"/>
            </a:rPr>
            <a:t>Mentor Team</a:t>
          </a:r>
        </a:p>
      </dsp:txBody>
      <dsp:txXfrm>
        <a:off x="1953845" y="1396274"/>
        <a:ext cx="647221" cy="647237"/>
      </dsp:txXfrm>
    </dsp:sp>
    <dsp:sp modelId="{0481FD9A-08B4-4169-9DBC-B260EA2E9B0E}">
      <dsp:nvSpPr>
        <dsp:cNvPr id="0" name=""/>
        <dsp:cNvSpPr/>
      </dsp:nvSpPr>
      <dsp:spPr>
        <a:xfrm>
          <a:off x="2250126" y="2223167"/>
          <a:ext cx="261608" cy="261438"/>
        </a:xfrm>
        <a:prstGeom prst="ellipse">
          <a:avLst/>
        </a:prstGeom>
        <a:solidFill>
          <a:srgbClr val="00B0F0">
            <a:alpha val="50000"/>
          </a:srgbClr>
        </a:solidFill>
        <a:ln w="285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5D06CD2-B55D-48B4-A086-A5906CFF2903}">
      <dsp:nvSpPr>
        <dsp:cNvPr id="0" name=""/>
        <dsp:cNvSpPr/>
      </dsp:nvSpPr>
      <dsp:spPr>
        <a:xfrm>
          <a:off x="734870" y="1643755"/>
          <a:ext cx="1245708" cy="1215559"/>
        </a:xfrm>
        <a:prstGeom prst="ellipse">
          <a:avLst/>
        </a:prstGeom>
        <a:solidFill>
          <a:srgbClr val="00B0F0">
            <a:alpha val="50000"/>
          </a:srgbClr>
        </a:solidFill>
        <a:ln w="28575"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Text" lastClr="000000"/>
              </a:solidFill>
              <a:latin typeface="Calibri" panose="020F0502020204030204"/>
              <a:ea typeface="+mn-ea"/>
              <a:cs typeface="+mn-cs"/>
            </a:rPr>
            <a:t>Family Team Manager</a:t>
          </a:r>
        </a:p>
        <a:p>
          <a:pPr marL="0" lvl="0" indent="0" algn="ctr" defTabSz="577850">
            <a:lnSpc>
              <a:spcPct val="90000"/>
            </a:lnSpc>
            <a:spcBef>
              <a:spcPct val="0"/>
            </a:spcBef>
            <a:spcAft>
              <a:spcPct val="35000"/>
            </a:spcAft>
            <a:buNone/>
          </a:pPr>
          <a:r>
            <a:rPr lang="en-US" sz="1000" kern="1200">
              <a:solidFill>
                <a:sysClr val="windowText" lastClr="000000"/>
              </a:solidFill>
              <a:latin typeface="Calibri" panose="020F0502020204030204"/>
              <a:ea typeface="+mn-ea"/>
              <a:cs typeface="+mn-cs"/>
            </a:rPr>
            <a:t>(FTM)</a:t>
          </a:r>
        </a:p>
      </dsp:txBody>
      <dsp:txXfrm>
        <a:off x="917300" y="1821769"/>
        <a:ext cx="880848" cy="859531"/>
      </dsp:txXfrm>
    </dsp:sp>
    <dsp:sp modelId="{5F62C3A0-6E4C-45F5-A0E3-B06A40F68F24}">
      <dsp:nvSpPr>
        <dsp:cNvPr id="0" name=""/>
        <dsp:cNvSpPr/>
      </dsp:nvSpPr>
      <dsp:spPr>
        <a:xfrm>
          <a:off x="6352405" y="967194"/>
          <a:ext cx="1687154" cy="1686849"/>
        </a:xfrm>
        <a:prstGeom prst="ellipse">
          <a:avLst/>
        </a:prstGeom>
        <a:solidFill>
          <a:srgbClr val="7FBA00"/>
        </a:solidFill>
        <a:ln w="28575" cap="flat" cmpd="sng" algn="ctr">
          <a:solidFill>
            <a:srgbClr val="E7E6E6">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Calibri" panose="020F0502020204030204"/>
              <a:ea typeface="+mn-ea"/>
              <a:cs typeface="+mn-cs"/>
            </a:rPr>
            <a:t>Family &amp; Natural Support System</a:t>
          </a:r>
        </a:p>
      </dsp:txBody>
      <dsp:txXfrm>
        <a:off x="6599483" y="1214227"/>
        <a:ext cx="1192998" cy="1192783"/>
      </dsp:txXfrm>
    </dsp:sp>
    <dsp:sp modelId="{E2A6104A-C946-47FF-84B2-0340B785E434}">
      <dsp:nvSpPr>
        <dsp:cNvPr id="0" name=""/>
        <dsp:cNvSpPr/>
      </dsp:nvSpPr>
      <dsp:spPr>
        <a:xfrm>
          <a:off x="634365" y="2916906"/>
          <a:ext cx="1634578" cy="55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panose="020F0502020204030204"/>
              <a:ea typeface="+mn-ea"/>
              <a:cs typeface="+mn-cs"/>
            </a:rPr>
            <a:t>Phase 1</a:t>
          </a:r>
        </a:p>
      </dsp:txBody>
      <dsp:txXfrm>
        <a:off x="634365" y="2916906"/>
        <a:ext cx="1634578" cy="55735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108A84-4390-4F5F-A661-66E57A24A144}" type="datetimeFigureOut">
              <a:rPr lang="en-US" smtClean="0"/>
              <a:t>7/27/2018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93C2C5-0EBA-4BB8-B557-824798AF6D1A}" type="slidenum">
              <a:rPr lang="en-US" smtClean="0"/>
              <a:t>‹#›</a:t>
            </a:fld>
            <a:endParaRPr lang="en-US"/>
          </a:p>
        </p:txBody>
      </p:sp>
    </p:spTree>
    <p:extLst>
      <p:ext uri="{BB962C8B-B14F-4D97-AF65-F5344CB8AC3E}">
        <p14:creationId xmlns:p14="http://schemas.microsoft.com/office/powerpoint/2010/main" val="127536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E58602-1D88-4B4B-88C8-D2F28B642FA3}" type="datetimeFigureOut">
              <a:rPr lang="en-US" smtClean="0"/>
              <a:t>7/27/2018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189B62-7FF8-494D-8FA3-7625F01F4A01}" type="slidenum">
              <a:rPr lang="en-US" smtClean="0"/>
              <a:t>‹#›</a:t>
            </a:fld>
            <a:endParaRPr lang="en-US"/>
          </a:p>
        </p:txBody>
      </p:sp>
    </p:spTree>
    <p:extLst>
      <p:ext uri="{BB962C8B-B14F-4D97-AF65-F5344CB8AC3E}">
        <p14:creationId xmlns:p14="http://schemas.microsoft.com/office/powerpoint/2010/main" val="246081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9B62-7FF8-494D-8FA3-7625F01F4A01}" type="slidenum">
              <a:rPr lang="en-US" smtClean="0"/>
              <a:t>3</a:t>
            </a:fld>
            <a:endParaRPr lang="en-US"/>
          </a:p>
        </p:txBody>
      </p:sp>
    </p:spTree>
    <p:extLst>
      <p:ext uri="{BB962C8B-B14F-4D97-AF65-F5344CB8AC3E}">
        <p14:creationId xmlns:p14="http://schemas.microsoft.com/office/powerpoint/2010/main" val="35249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9B62-7FF8-494D-8FA3-7625F01F4A01}" type="slidenum">
              <a:rPr lang="en-US" smtClean="0"/>
              <a:t>4</a:t>
            </a:fld>
            <a:endParaRPr lang="en-US"/>
          </a:p>
        </p:txBody>
      </p:sp>
    </p:spTree>
    <p:extLst>
      <p:ext uri="{BB962C8B-B14F-4D97-AF65-F5344CB8AC3E}">
        <p14:creationId xmlns:p14="http://schemas.microsoft.com/office/powerpoint/2010/main" val="16727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9B62-7FF8-494D-8FA3-7625F01F4A01}" type="slidenum">
              <a:rPr lang="en-US" smtClean="0"/>
              <a:t>6</a:t>
            </a:fld>
            <a:endParaRPr lang="en-US"/>
          </a:p>
        </p:txBody>
      </p:sp>
    </p:spTree>
    <p:extLst>
      <p:ext uri="{BB962C8B-B14F-4D97-AF65-F5344CB8AC3E}">
        <p14:creationId xmlns:p14="http://schemas.microsoft.com/office/powerpoint/2010/main" val="167356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C1D0F-46FF-47D6-B3F3-1938D56FF941}" type="slidenum">
              <a:rPr lang="en-US" smtClean="0"/>
              <a:t>8</a:t>
            </a:fld>
            <a:endParaRPr lang="en-US"/>
          </a:p>
        </p:txBody>
      </p:sp>
    </p:spTree>
    <p:extLst>
      <p:ext uri="{BB962C8B-B14F-4D97-AF65-F5344CB8AC3E}">
        <p14:creationId xmlns:p14="http://schemas.microsoft.com/office/powerpoint/2010/main" val="7866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9B62-7FF8-494D-8FA3-7625F01F4A01}" type="slidenum">
              <a:rPr lang="en-US" smtClean="0"/>
              <a:t>10</a:t>
            </a:fld>
            <a:endParaRPr lang="en-US"/>
          </a:p>
        </p:txBody>
      </p:sp>
    </p:spTree>
    <p:extLst>
      <p:ext uri="{BB962C8B-B14F-4D97-AF65-F5344CB8AC3E}">
        <p14:creationId xmlns:p14="http://schemas.microsoft.com/office/powerpoint/2010/main" val="28466814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4" name="Title 1"/>
          <p:cNvSpPr>
            <a:spLocks noGrp="1"/>
          </p:cNvSpPr>
          <p:nvPr>
            <p:ph type="ctrTitle"/>
          </p:nvPr>
        </p:nvSpPr>
        <p:spPr>
          <a:xfrm>
            <a:off x="941697" y="411375"/>
            <a:ext cx="7301552" cy="999450"/>
          </a:xfrm>
        </p:spPr>
        <p:txBody>
          <a:bodyPr>
            <a:noAutofit/>
          </a:bodyPr>
          <a:lstStyle>
            <a:lvl1pPr>
              <a:defRPr sz="4400"/>
            </a:lvl1pPr>
          </a:lstStyle>
          <a:p>
            <a:r>
              <a:rPr lang="en-US" dirty="0"/>
              <a:t>Click to edit Master title style</a:t>
            </a:r>
          </a:p>
        </p:txBody>
      </p:sp>
      <p:sp>
        <p:nvSpPr>
          <p:cNvPr id="45" name="Subtitle 2"/>
          <p:cNvSpPr>
            <a:spLocks noGrp="1"/>
          </p:cNvSpPr>
          <p:nvPr>
            <p:ph type="subTitle" idx="1"/>
          </p:nvPr>
        </p:nvSpPr>
        <p:spPr>
          <a:xfrm>
            <a:off x="2331910" y="1659983"/>
            <a:ext cx="4786999" cy="112383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6" name="Footer Placeholder 4"/>
          <p:cNvSpPr>
            <a:spLocks noGrp="1"/>
          </p:cNvSpPr>
          <p:nvPr>
            <p:ph type="ftr" sz="quarter" idx="11"/>
          </p:nvPr>
        </p:nvSpPr>
        <p:spPr>
          <a:xfrm>
            <a:off x="3280380" y="3084421"/>
            <a:ext cx="2895600" cy="365125"/>
          </a:xfrm>
        </p:spPr>
        <p:txBody>
          <a:bodyPr/>
          <a:lstStyle>
            <a:lvl1pPr>
              <a:defRPr sz="2400" b="0" i="0">
                <a:latin typeface="Lato Bold"/>
                <a:cs typeface="Lato Bold"/>
              </a:defRPr>
            </a:lvl1pPr>
          </a:lstStyle>
          <a:p>
            <a:r>
              <a:rPr lang="en-US" dirty="0"/>
              <a:t>Date</a:t>
            </a:r>
          </a:p>
        </p:txBody>
      </p:sp>
      <p:pic>
        <p:nvPicPr>
          <p:cNvPr id="47" name="Picture 46"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3074848" y="3695576"/>
            <a:ext cx="3380504" cy="2595540"/>
          </a:xfrm>
          <a:prstGeom prst="rect">
            <a:avLst/>
          </a:prstGeom>
        </p:spPr>
      </p:pic>
    </p:spTree>
    <p:extLst>
      <p:ext uri="{BB962C8B-B14F-4D97-AF65-F5344CB8AC3E}">
        <p14:creationId xmlns:p14="http://schemas.microsoft.com/office/powerpoint/2010/main" val="376252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gular Slide - A">
    <p:spTree>
      <p:nvGrpSpPr>
        <p:cNvPr id="1" name=""/>
        <p:cNvGrpSpPr/>
        <p:nvPr/>
      </p:nvGrpSpPr>
      <p:grpSpPr>
        <a:xfrm>
          <a:off x="0" y="0"/>
          <a:ext cx="0" cy="0"/>
          <a:chOff x="0" y="0"/>
          <a:chExt cx="0" cy="0"/>
        </a:xfrm>
      </p:grpSpPr>
      <p:sp>
        <p:nvSpPr>
          <p:cNvPr id="22" name="Rectangle 21"/>
          <p:cNvSpPr/>
          <p:nvPr userDrawn="1"/>
        </p:nvSpPr>
        <p:spPr>
          <a:xfrm>
            <a:off x="0" y="0"/>
            <a:ext cx="9175750" cy="1005828"/>
          </a:xfrm>
          <a:prstGeom prst="rect">
            <a:avLst/>
          </a:prstGeom>
          <a:gradFill flip="none" rotWithShape="1">
            <a:gsLst>
              <a:gs pos="25000">
                <a:schemeClr val="tx1"/>
              </a:gs>
              <a:gs pos="86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9" name="Rectangle 18"/>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6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 Slide - B">
    <p:spTree>
      <p:nvGrpSpPr>
        <p:cNvPr id="1" name=""/>
        <p:cNvGrpSpPr/>
        <p:nvPr/>
      </p:nvGrpSpPr>
      <p:grpSpPr>
        <a:xfrm>
          <a:off x="0" y="0"/>
          <a:ext cx="0" cy="0"/>
          <a:chOff x="0" y="0"/>
          <a:chExt cx="0" cy="0"/>
        </a:xfrm>
      </p:grpSpPr>
      <p:sp>
        <p:nvSpPr>
          <p:cNvPr id="21" name="Rectangle 20"/>
          <p:cNvSpPr/>
          <p:nvPr userDrawn="1"/>
        </p:nvSpPr>
        <p:spPr>
          <a:xfrm>
            <a:off x="0" y="0"/>
            <a:ext cx="9175750" cy="1005828"/>
          </a:xfrm>
          <a:prstGeom prst="rect">
            <a:avLst/>
          </a:prstGeom>
          <a:gradFill flip="none" rotWithShape="1">
            <a:gsLst>
              <a:gs pos="25000">
                <a:schemeClr val="bg2"/>
              </a:gs>
              <a:gs pos="86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22" name="Rectangle 21"/>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654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ular Slide - C">
    <p:spTree>
      <p:nvGrpSpPr>
        <p:cNvPr id="1" name=""/>
        <p:cNvGrpSpPr/>
        <p:nvPr/>
      </p:nvGrpSpPr>
      <p:grpSpPr>
        <a:xfrm>
          <a:off x="0" y="0"/>
          <a:ext cx="0" cy="0"/>
          <a:chOff x="0" y="0"/>
          <a:chExt cx="0" cy="0"/>
        </a:xfrm>
      </p:grpSpPr>
      <p:sp>
        <p:nvSpPr>
          <p:cNvPr id="19" name="Rectangle 18"/>
          <p:cNvSpPr/>
          <p:nvPr userDrawn="1"/>
        </p:nvSpPr>
        <p:spPr>
          <a:xfrm>
            <a:off x="0" y="0"/>
            <a:ext cx="9175750" cy="1005828"/>
          </a:xfrm>
          <a:prstGeom prst="rect">
            <a:avLst/>
          </a:prstGeom>
          <a:gradFill flip="none" rotWithShape="1">
            <a:gsLst>
              <a:gs pos="25000">
                <a:schemeClr val="tx2"/>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21" name="Rectangle 20"/>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18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gular Slide - D">
    <p:spTree>
      <p:nvGrpSpPr>
        <p:cNvPr id="1" name=""/>
        <p:cNvGrpSpPr/>
        <p:nvPr/>
      </p:nvGrpSpPr>
      <p:grpSpPr>
        <a:xfrm>
          <a:off x="0" y="0"/>
          <a:ext cx="0" cy="0"/>
          <a:chOff x="0" y="0"/>
          <a:chExt cx="0" cy="0"/>
        </a:xfrm>
      </p:grpSpPr>
      <p:sp>
        <p:nvSpPr>
          <p:cNvPr id="19" name="Rectangle 18"/>
          <p:cNvSpPr/>
          <p:nvPr userDrawn="1"/>
        </p:nvSpPr>
        <p:spPr>
          <a:xfrm>
            <a:off x="0" y="0"/>
            <a:ext cx="9175750" cy="1005828"/>
          </a:xfrm>
          <a:prstGeom prst="rect">
            <a:avLst/>
          </a:prstGeom>
          <a:gradFill flip="none" rotWithShape="1">
            <a:gsLst>
              <a:gs pos="25000">
                <a:schemeClr val="accent1"/>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21" name="Rectangle 20"/>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10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gular Slide - E">
    <p:spTree>
      <p:nvGrpSpPr>
        <p:cNvPr id="1" name=""/>
        <p:cNvGrpSpPr/>
        <p:nvPr/>
      </p:nvGrpSpPr>
      <p:grpSpPr>
        <a:xfrm>
          <a:off x="0" y="0"/>
          <a:ext cx="0" cy="0"/>
          <a:chOff x="0" y="0"/>
          <a:chExt cx="0" cy="0"/>
        </a:xfrm>
      </p:grpSpPr>
      <p:sp>
        <p:nvSpPr>
          <p:cNvPr id="19" name="Rectangle 18"/>
          <p:cNvSpPr/>
          <p:nvPr userDrawn="1"/>
        </p:nvSpPr>
        <p:spPr>
          <a:xfrm>
            <a:off x="0" y="0"/>
            <a:ext cx="9175750" cy="1005828"/>
          </a:xfrm>
          <a:prstGeom prst="rect">
            <a:avLst/>
          </a:prstGeom>
          <a:gradFill flip="none" rotWithShape="1">
            <a:gsLst>
              <a:gs pos="25000">
                <a:schemeClr val="accent2"/>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21" name="Rectangle 20"/>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229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gular Slide - F">
    <p:spTree>
      <p:nvGrpSpPr>
        <p:cNvPr id="1" name=""/>
        <p:cNvGrpSpPr/>
        <p:nvPr/>
      </p:nvGrpSpPr>
      <p:grpSpPr>
        <a:xfrm>
          <a:off x="0" y="0"/>
          <a:ext cx="0" cy="0"/>
          <a:chOff x="0" y="0"/>
          <a:chExt cx="0" cy="0"/>
        </a:xfrm>
      </p:grpSpPr>
      <p:sp>
        <p:nvSpPr>
          <p:cNvPr id="19" name="Rectangle 18"/>
          <p:cNvSpPr/>
          <p:nvPr userDrawn="1"/>
        </p:nvSpPr>
        <p:spPr>
          <a:xfrm>
            <a:off x="0" y="0"/>
            <a:ext cx="9175750" cy="1005828"/>
          </a:xfrm>
          <a:prstGeom prst="rect">
            <a:avLst/>
          </a:prstGeom>
          <a:gradFill flip="none" rotWithShape="1">
            <a:gsLst>
              <a:gs pos="25000">
                <a:schemeClr val="accent4"/>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21" name="Rectangle 20"/>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22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gular Slide - G">
    <p:spTree>
      <p:nvGrpSpPr>
        <p:cNvPr id="1" name=""/>
        <p:cNvGrpSpPr/>
        <p:nvPr/>
      </p:nvGrpSpPr>
      <p:grpSpPr>
        <a:xfrm>
          <a:off x="0" y="0"/>
          <a:ext cx="0" cy="0"/>
          <a:chOff x="0" y="0"/>
          <a:chExt cx="0" cy="0"/>
        </a:xfrm>
      </p:grpSpPr>
      <p:sp>
        <p:nvSpPr>
          <p:cNvPr id="28" name="Rectangle 27"/>
          <p:cNvSpPr/>
          <p:nvPr userDrawn="1"/>
        </p:nvSpPr>
        <p:spPr>
          <a:xfrm>
            <a:off x="0" y="0"/>
            <a:ext cx="9175750" cy="1005828"/>
          </a:xfrm>
          <a:prstGeom prst="rect">
            <a:avLst/>
          </a:prstGeom>
          <a:gradFill flip="none" rotWithShape="1">
            <a:gsLst>
              <a:gs pos="25000">
                <a:schemeClr val="accent3"/>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5" name="Content Placeholder 2"/>
          <p:cNvSpPr>
            <a:spLocks noGrp="1"/>
          </p:cNvSpPr>
          <p:nvPr>
            <p:ph idx="1"/>
          </p:nvPr>
        </p:nvSpPr>
        <p:spPr>
          <a:xfrm>
            <a:off x="742950" y="2360662"/>
            <a:ext cx="7686675" cy="3717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4"/>
          <p:cNvSpPr>
            <a:spLocks noGrp="1"/>
          </p:cNvSpPr>
          <p:nvPr>
            <p:ph type="ftr" sz="quarter" idx="11"/>
          </p:nvPr>
        </p:nvSpPr>
        <p:spPr>
          <a:xfrm>
            <a:off x="3124200" y="6185200"/>
            <a:ext cx="2895600" cy="365125"/>
          </a:xfrm>
        </p:spPr>
        <p:txBody>
          <a:bodyPr/>
          <a:lstStyle/>
          <a:p>
            <a:endParaRPr lang="en-US" dirty="0"/>
          </a:p>
        </p:txBody>
      </p:sp>
      <p:sp>
        <p:nvSpPr>
          <p:cNvPr id="17" name="Slide Number Placeholder 5"/>
          <p:cNvSpPr>
            <a:spLocks noGrp="1"/>
          </p:cNvSpPr>
          <p:nvPr>
            <p:ph type="sldNum" sz="quarter" idx="12"/>
          </p:nvPr>
        </p:nvSpPr>
        <p:spPr>
          <a:xfrm>
            <a:off x="334785" y="6185200"/>
            <a:ext cx="2133600" cy="365125"/>
          </a:xfrm>
        </p:spPr>
        <p:txBody>
          <a:bodyPr/>
          <a:lstStyle>
            <a:lvl1pPr algn="l">
              <a:defRPr/>
            </a:lvl1pPr>
          </a:lstStyle>
          <a:p>
            <a:fld id="{55AB0222-1440-8749-955C-E24F678B5D8C}" type="slidenum">
              <a:rPr lang="en-US" smtClean="0"/>
              <a:pPr/>
              <a:t>‹#›</a:t>
            </a:fld>
            <a:endParaRPr lang="en-US" dirty="0"/>
          </a:p>
        </p:txBody>
      </p:sp>
      <p:sp>
        <p:nvSpPr>
          <p:cNvPr id="18" name="Title 1"/>
          <p:cNvSpPr>
            <a:spLocks noGrp="1"/>
          </p:cNvSpPr>
          <p:nvPr>
            <p:ph type="title"/>
          </p:nvPr>
        </p:nvSpPr>
        <p:spPr>
          <a:xfrm>
            <a:off x="619125" y="1063674"/>
            <a:ext cx="7921625" cy="1143000"/>
          </a:xfrm>
          <a:noFill/>
        </p:spPr>
        <p:txBody>
          <a:bodyPr/>
          <a:lstStyle/>
          <a:p>
            <a:r>
              <a:rPr lang="en-US" dirty="0"/>
              <a:t>Click to edit Master title style</a:t>
            </a:r>
          </a:p>
        </p:txBody>
      </p:sp>
      <p:sp>
        <p:nvSpPr>
          <p:cNvPr id="23" name="TextBox 22"/>
          <p:cNvSpPr txBox="1"/>
          <p:nvPr userDrawn="1"/>
        </p:nvSpPr>
        <p:spPr>
          <a:xfrm>
            <a:off x="8348133" y="-1913467"/>
            <a:ext cx="184666" cy="369332"/>
          </a:xfrm>
          <a:prstGeom prst="rect">
            <a:avLst/>
          </a:prstGeom>
          <a:noFill/>
        </p:spPr>
        <p:txBody>
          <a:bodyPr wrap="none" rtlCol="0">
            <a:spAutoFit/>
          </a:bodyPr>
          <a:lstStyle/>
          <a:p>
            <a:endParaRPr lang="en-US" dirty="0"/>
          </a:p>
        </p:txBody>
      </p:sp>
      <p:pic>
        <p:nvPicPr>
          <p:cNvPr id="20" name="Picture 19"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21" name="Rectangle 20"/>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22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 A">
    <p:spTree>
      <p:nvGrpSpPr>
        <p:cNvPr id="1" name=""/>
        <p:cNvGrpSpPr/>
        <p:nvPr/>
      </p:nvGrpSpPr>
      <p:grpSpPr>
        <a:xfrm>
          <a:off x="0" y="0"/>
          <a:ext cx="0" cy="0"/>
          <a:chOff x="0" y="0"/>
          <a:chExt cx="0" cy="0"/>
        </a:xfrm>
      </p:grpSpPr>
      <p:sp>
        <p:nvSpPr>
          <p:cNvPr id="15" name="Rectangle 14"/>
          <p:cNvSpPr/>
          <p:nvPr userDrawn="1"/>
        </p:nvSpPr>
        <p:spPr>
          <a:xfrm>
            <a:off x="0" y="0"/>
            <a:ext cx="9175750" cy="1005828"/>
          </a:xfrm>
          <a:prstGeom prst="rect">
            <a:avLst/>
          </a:prstGeom>
          <a:gradFill flip="none" rotWithShape="1">
            <a:gsLst>
              <a:gs pos="25000">
                <a:schemeClr val="tx1"/>
              </a:gs>
              <a:gs pos="86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24" name="Picture 23"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6" name="Rectangle 15"/>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303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 - B">
    <p:spTree>
      <p:nvGrpSpPr>
        <p:cNvPr id="1" name=""/>
        <p:cNvGrpSpPr/>
        <p:nvPr/>
      </p:nvGrpSpPr>
      <p:grpSpPr>
        <a:xfrm>
          <a:off x="0" y="0"/>
          <a:ext cx="0" cy="0"/>
          <a:chOff x="0" y="0"/>
          <a:chExt cx="0" cy="0"/>
        </a:xfrm>
      </p:grpSpPr>
      <p:sp>
        <p:nvSpPr>
          <p:cNvPr id="16" name="Rectangle 15"/>
          <p:cNvSpPr/>
          <p:nvPr userDrawn="1"/>
        </p:nvSpPr>
        <p:spPr>
          <a:xfrm>
            <a:off x="0" y="0"/>
            <a:ext cx="9175750" cy="1005828"/>
          </a:xfrm>
          <a:prstGeom prst="rect">
            <a:avLst/>
          </a:prstGeom>
          <a:gradFill flip="none" rotWithShape="1">
            <a:gsLst>
              <a:gs pos="25000">
                <a:schemeClr val="bg2"/>
              </a:gs>
              <a:gs pos="86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24" name="Picture 23"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7" name="Rectangle 16"/>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56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 C">
    <p:spTree>
      <p:nvGrpSpPr>
        <p:cNvPr id="1" name=""/>
        <p:cNvGrpSpPr/>
        <p:nvPr/>
      </p:nvGrpSpPr>
      <p:grpSpPr>
        <a:xfrm>
          <a:off x="0" y="0"/>
          <a:ext cx="0" cy="0"/>
          <a:chOff x="0" y="0"/>
          <a:chExt cx="0" cy="0"/>
        </a:xfrm>
      </p:grpSpPr>
      <p:sp>
        <p:nvSpPr>
          <p:cNvPr id="17" name="Rectangle 16"/>
          <p:cNvSpPr/>
          <p:nvPr userDrawn="1"/>
        </p:nvSpPr>
        <p:spPr>
          <a:xfrm>
            <a:off x="0" y="0"/>
            <a:ext cx="9175750" cy="1005828"/>
          </a:xfrm>
          <a:prstGeom prst="rect">
            <a:avLst/>
          </a:prstGeom>
          <a:gradFill flip="none" rotWithShape="1">
            <a:gsLst>
              <a:gs pos="25000">
                <a:schemeClr val="tx2"/>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16" name="Picture 15"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5" name="Rectangle 14"/>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9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25" name="Rectangle 24"/>
          <p:cNvSpPr/>
          <p:nvPr userDrawn="1"/>
        </p:nvSpPr>
        <p:spPr>
          <a:xfrm>
            <a:off x="0" y="0"/>
            <a:ext cx="9175750" cy="1005828"/>
          </a:xfrm>
          <a:prstGeom prst="rect">
            <a:avLst/>
          </a:prstGeom>
          <a:gradFill flip="none" rotWithShape="1">
            <a:gsLst>
              <a:gs pos="25000">
                <a:schemeClr val="tx1"/>
              </a:gs>
              <a:gs pos="86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2" name="Rectangle 31"/>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1"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Tree>
    <p:extLst>
      <p:ext uri="{BB962C8B-B14F-4D97-AF65-F5344CB8AC3E}">
        <p14:creationId xmlns:p14="http://schemas.microsoft.com/office/powerpoint/2010/main" val="148082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 D">
    <p:spTree>
      <p:nvGrpSpPr>
        <p:cNvPr id="1" name=""/>
        <p:cNvGrpSpPr/>
        <p:nvPr/>
      </p:nvGrpSpPr>
      <p:grpSpPr>
        <a:xfrm>
          <a:off x="0" y="0"/>
          <a:ext cx="0" cy="0"/>
          <a:chOff x="0" y="0"/>
          <a:chExt cx="0" cy="0"/>
        </a:xfrm>
      </p:grpSpPr>
      <p:sp>
        <p:nvSpPr>
          <p:cNvPr id="15" name="Rectangle 14"/>
          <p:cNvSpPr/>
          <p:nvPr userDrawn="1"/>
        </p:nvSpPr>
        <p:spPr>
          <a:xfrm>
            <a:off x="0" y="0"/>
            <a:ext cx="9175750" cy="1005828"/>
          </a:xfrm>
          <a:prstGeom prst="rect">
            <a:avLst/>
          </a:prstGeom>
          <a:gradFill flip="none" rotWithShape="1">
            <a:gsLst>
              <a:gs pos="25000">
                <a:schemeClr val="accent1"/>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24" name="Picture 23"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6" name="Rectangle 15"/>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666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 - E">
    <p:spTree>
      <p:nvGrpSpPr>
        <p:cNvPr id="1" name=""/>
        <p:cNvGrpSpPr/>
        <p:nvPr/>
      </p:nvGrpSpPr>
      <p:grpSpPr>
        <a:xfrm>
          <a:off x="0" y="0"/>
          <a:ext cx="0" cy="0"/>
          <a:chOff x="0" y="0"/>
          <a:chExt cx="0" cy="0"/>
        </a:xfrm>
      </p:grpSpPr>
      <p:sp>
        <p:nvSpPr>
          <p:cNvPr id="17" name="Rectangle 16"/>
          <p:cNvSpPr/>
          <p:nvPr userDrawn="1"/>
        </p:nvSpPr>
        <p:spPr>
          <a:xfrm>
            <a:off x="0" y="0"/>
            <a:ext cx="9175750" cy="1005828"/>
          </a:xfrm>
          <a:prstGeom prst="rect">
            <a:avLst/>
          </a:prstGeom>
          <a:gradFill flip="none" rotWithShape="1">
            <a:gsLst>
              <a:gs pos="25000">
                <a:schemeClr val="accent2"/>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16" name="Picture 15"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5" name="Rectangle 14"/>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35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 F">
    <p:spTree>
      <p:nvGrpSpPr>
        <p:cNvPr id="1" name=""/>
        <p:cNvGrpSpPr/>
        <p:nvPr/>
      </p:nvGrpSpPr>
      <p:grpSpPr>
        <a:xfrm>
          <a:off x="0" y="0"/>
          <a:ext cx="0" cy="0"/>
          <a:chOff x="0" y="0"/>
          <a:chExt cx="0" cy="0"/>
        </a:xfrm>
      </p:grpSpPr>
      <p:sp>
        <p:nvSpPr>
          <p:cNvPr id="18" name="Rectangle 17"/>
          <p:cNvSpPr/>
          <p:nvPr userDrawn="1"/>
        </p:nvSpPr>
        <p:spPr>
          <a:xfrm>
            <a:off x="0" y="0"/>
            <a:ext cx="9175750" cy="1005828"/>
          </a:xfrm>
          <a:prstGeom prst="rect">
            <a:avLst/>
          </a:prstGeom>
          <a:gradFill flip="none" rotWithShape="1">
            <a:gsLst>
              <a:gs pos="25000">
                <a:schemeClr val="accent4"/>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16" name="Picture 15"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5" name="Rectangle 14"/>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35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 G">
    <p:spTree>
      <p:nvGrpSpPr>
        <p:cNvPr id="1" name=""/>
        <p:cNvGrpSpPr/>
        <p:nvPr/>
      </p:nvGrpSpPr>
      <p:grpSpPr>
        <a:xfrm>
          <a:off x="0" y="0"/>
          <a:ext cx="0" cy="0"/>
          <a:chOff x="0" y="0"/>
          <a:chExt cx="0" cy="0"/>
        </a:xfrm>
      </p:grpSpPr>
      <p:sp>
        <p:nvSpPr>
          <p:cNvPr id="18" name="Rectangle 17"/>
          <p:cNvSpPr/>
          <p:nvPr userDrawn="1"/>
        </p:nvSpPr>
        <p:spPr>
          <a:xfrm>
            <a:off x="0" y="0"/>
            <a:ext cx="9175750" cy="1005828"/>
          </a:xfrm>
          <a:prstGeom prst="rect">
            <a:avLst/>
          </a:prstGeom>
          <a:gradFill flip="none" rotWithShape="1">
            <a:gsLst>
              <a:gs pos="25000">
                <a:schemeClr val="accent3"/>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title"/>
          </p:nvPr>
        </p:nvSpPr>
        <p:spPr>
          <a:xfrm>
            <a:off x="457200" y="1143506"/>
            <a:ext cx="8229600" cy="1143000"/>
          </a:xfrm>
          <a:ln>
            <a:solidFill>
              <a:srgbClr val="21246A"/>
            </a:solidFill>
          </a:ln>
        </p:spPr>
        <p:txBody>
          <a:bodyPr/>
          <a:lstStyle/>
          <a:p>
            <a:r>
              <a:rPr lang="en-US"/>
              <a:t>Click to edit Master title style</a:t>
            </a:r>
          </a:p>
        </p:txBody>
      </p:sp>
      <p:sp>
        <p:nvSpPr>
          <p:cNvPr id="3" name="Content Placeholder 2"/>
          <p:cNvSpPr>
            <a:spLocks noGrp="1"/>
          </p:cNvSpPr>
          <p:nvPr>
            <p:ph sz="half" idx="1"/>
          </p:nvPr>
        </p:nvSpPr>
        <p:spPr>
          <a:xfrm>
            <a:off x="457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12369"/>
            <a:ext cx="4038600" cy="3643310"/>
          </a:xfrm>
          <a:ln>
            <a:solidFill>
              <a:srgbClr val="21246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5"/>
          <p:cNvSpPr>
            <a:spLocks noGrp="1"/>
          </p:cNvSpPr>
          <p:nvPr>
            <p:ph type="ftr" sz="quarter" idx="11"/>
          </p:nvPr>
        </p:nvSpPr>
        <p:spPr>
          <a:xfrm>
            <a:off x="3124200" y="6170613"/>
            <a:ext cx="2895600" cy="365125"/>
          </a:xfrm>
        </p:spPr>
        <p:txBody>
          <a:bodyPr/>
          <a:lstStyle/>
          <a:p>
            <a:endParaRPr lang="en-US" dirty="0"/>
          </a:p>
        </p:txBody>
      </p:sp>
      <p:sp>
        <p:nvSpPr>
          <p:cNvPr id="20" name="Slide Number Placeholder 6"/>
          <p:cNvSpPr>
            <a:spLocks noGrp="1"/>
          </p:cNvSpPr>
          <p:nvPr>
            <p:ph type="sldNum" sz="quarter" idx="12"/>
          </p:nvPr>
        </p:nvSpPr>
        <p:spPr>
          <a:xfrm>
            <a:off x="429493" y="6170613"/>
            <a:ext cx="2133600" cy="365125"/>
          </a:xfrm>
        </p:spPr>
        <p:txBody>
          <a:bodyPr/>
          <a:lstStyle/>
          <a:p>
            <a:pPr algn="l"/>
            <a:fld id="{55AB0222-1440-8749-955C-E24F678B5D8C}" type="slidenum">
              <a:rPr lang="en-US" smtClean="0"/>
              <a:pPr algn="l"/>
              <a:t>‹#›</a:t>
            </a:fld>
            <a:endParaRPr lang="en-US" dirty="0"/>
          </a:p>
        </p:txBody>
      </p:sp>
      <p:pic>
        <p:nvPicPr>
          <p:cNvPr id="16" name="Picture 15"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5" name="Rectangle 14"/>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3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14" name="Rectangle 13"/>
          <p:cNvSpPr/>
          <p:nvPr userDrawn="1"/>
        </p:nvSpPr>
        <p:spPr>
          <a:xfrm>
            <a:off x="0" y="0"/>
            <a:ext cx="9175750" cy="1005828"/>
          </a:xfrm>
          <a:prstGeom prst="rect">
            <a:avLst/>
          </a:prstGeom>
          <a:gradFill flip="none" rotWithShape="1">
            <a:gsLst>
              <a:gs pos="25000">
                <a:schemeClr val="bg2"/>
              </a:gs>
              <a:gs pos="86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15" name="Picture 14"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6" name="Rectangle 15"/>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8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25" name="Rectangle 24"/>
          <p:cNvSpPr/>
          <p:nvPr userDrawn="1"/>
        </p:nvSpPr>
        <p:spPr>
          <a:xfrm>
            <a:off x="0" y="0"/>
            <a:ext cx="9175750" cy="1005828"/>
          </a:xfrm>
          <a:prstGeom prst="rect">
            <a:avLst/>
          </a:prstGeom>
          <a:gradFill flip="none" rotWithShape="1">
            <a:gsLst>
              <a:gs pos="25000">
                <a:schemeClr val="tx2"/>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2" name="Picture 41"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4" name="Rectangle 13"/>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23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D">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25" name="Rectangle 24"/>
          <p:cNvSpPr/>
          <p:nvPr userDrawn="1"/>
        </p:nvSpPr>
        <p:spPr>
          <a:xfrm>
            <a:off x="0" y="0"/>
            <a:ext cx="9175750" cy="1005828"/>
          </a:xfrm>
          <a:prstGeom prst="rect">
            <a:avLst/>
          </a:prstGeom>
          <a:gradFill flip="none" rotWithShape="1">
            <a:gsLst>
              <a:gs pos="25000">
                <a:schemeClr val="accent1"/>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2" name="Picture 41"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4" name="Rectangle 13"/>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6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E">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25" name="Rectangle 24"/>
          <p:cNvSpPr/>
          <p:nvPr userDrawn="1"/>
        </p:nvSpPr>
        <p:spPr>
          <a:xfrm>
            <a:off x="0" y="0"/>
            <a:ext cx="9175750" cy="1005828"/>
          </a:xfrm>
          <a:prstGeom prst="rect">
            <a:avLst/>
          </a:prstGeom>
          <a:gradFill flip="none" rotWithShape="1">
            <a:gsLst>
              <a:gs pos="25000">
                <a:schemeClr val="accent2"/>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2" name="Picture 41"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4" name="Rectangle 13"/>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6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F">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25" name="Rectangle 24"/>
          <p:cNvSpPr/>
          <p:nvPr userDrawn="1"/>
        </p:nvSpPr>
        <p:spPr>
          <a:xfrm>
            <a:off x="0" y="0"/>
            <a:ext cx="9175750" cy="1005828"/>
          </a:xfrm>
          <a:prstGeom prst="rect">
            <a:avLst/>
          </a:prstGeom>
          <a:gradFill flip="none" rotWithShape="1">
            <a:gsLst>
              <a:gs pos="25000">
                <a:schemeClr val="accent4"/>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2" name="Picture 41"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4" name="Rectangle 13"/>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63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G">
    <p:spTree>
      <p:nvGrpSpPr>
        <p:cNvPr id="1" name=""/>
        <p:cNvGrpSpPr/>
        <p:nvPr/>
      </p:nvGrpSpPr>
      <p:grpSpPr>
        <a:xfrm>
          <a:off x="0" y="0"/>
          <a:ext cx="0" cy="0"/>
          <a:chOff x="0" y="0"/>
          <a:chExt cx="0" cy="0"/>
        </a:xfrm>
      </p:grpSpPr>
      <p:sp>
        <p:nvSpPr>
          <p:cNvPr id="19" name="Title 1"/>
          <p:cNvSpPr>
            <a:spLocks noGrp="1"/>
          </p:cNvSpPr>
          <p:nvPr>
            <p:ph type="ctrTitle"/>
          </p:nvPr>
        </p:nvSpPr>
        <p:spPr>
          <a:xfrm>
            <a:off x="685800" y="1236076"/>
            <a:ext cx="7772400" cy="1336386"/>
          </a:xfrm>
        </p:spPr>
        <p:txBody>
          <a:bodyPr/>
          <a:lstStyle/>
          <a:p>
            <a:r>
              <a:rPr lang="en-US" dirty="0"/>
              <a:t>Click to edit Master title style</a:t>
            </a:r>
          </a:p>
        </p:txBody>
      </p:sp>
      <p:sp>
        <p:nvSpPr>
          <p:cNvPr id="20" name="Subtitle 2"/>
          <p:cNvSpPr>
            <a:spLocks noGrp="1"/>
          </p:cNvSpPr>
          <p:nvPr>
            <p:ph type="subTitle" idx="1"/>
          </p:nvPr>
        </p:nvSpPr>
        <p:spPr>
          <a:xfrm>
            <a:off x="1371600" y="300790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Footer Placeholder 4"/>
          <p:cNvSpPr>
            <a:spLocks noGrp="1"/>
          </p:cNvSpPr>
          <p:nvPr>
            <p:ph type="ftr" sz="quarter" idx="11"/>
          </p:nvPr>
        </p:nvSpPr>
        <p:spPr>
          <a:xfrm>
            <a:off x="3124200" y="5844320"/>
            <a:ext cx="2895600" cy="365125"/>
          </a:xfrm>
        </p:spPr>
        <p:txBody>
          <a:bodyPr/>
          <a:lstStyle/>
          <a:p>
            <a:endParaRPr lang="en-US" dirty="0"/>
          </a:p>
        </p:txBody>
      </p:sp>
      <p:sp>
        <p:nvSpPr>
          <p:cNvPr id="22" name="Slide Number Placeholder 5"/>
          <p:cNvSpPr>
            <a:spLocks noGrp="1"/>
          </p:cNvSpPr>
          <p:nvPr>
            <p:ph type="sldNum" sz="quarter" idx="12"/>
          </p:nvPr>
        </p:nvSpPr>
        <p:spPr>
          <a:xfrm>
            <a:off x="304800" y="5844320"/>
            <a:ext cx="2133600" cy="365125"/>
          </a:xfrm>
        </p:spPr>
        <p:txBody>
          <a:bodyPr/>
          <a:lstStyle>
            <a:lvl1pPr algn="l">
              <a:defRPr/>
            </a:lvl1pPr>
          </a:lstStyle>
          <a:p>
            <a:fld id="{55AB0222-1440-8749-955C-E24F678B5D8C}" type="slidenum">
              <a:rPr lang="en-US" smtClean="0"/>
              <a:pPr/>
              <a:t>‹#›</a:t>
            </a:fld>
            <a:endParaRPr lang="en-US" dirty="0"/>
          </a:p>
        </p:txBody>
      </p:sp>
      <p:sp>
        <p:nvSpPr>
          <p:cNvPr id="25" name="Rectangle 24"/>
          <p:cNvSpPr/>
          <p:nvPr userDrawn="1"/>
        </p:nvSpPr>
        <p:spPr>
          <a:xfrm>
            <a:off x="0" y="0"/>
            <a:ext cx="9175750" cy="1005828"/>
          </a:xfrm>
          <a:prstGeom prst="rect">
            <a:avLst/>
          </a:prstGeom>
          <a:gradFill flip="none" rotWithShape="1">
            <a:gsLst>
              <a:gs pos="25000">
                <a:schemeClr val="accent3"/>
              </a:gs>
              <a:gs pos="85000">
                <a:srgbClr val="FFFFFF"/>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42" name="Picture 41" descr="Logo clean2.png"/>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1599" y="90069"/>
            <a:ext cx="1148402" cy="881739"/>
          </a:xfrm>
          <a:prstGeom prst="rect">
            <a:avLst/>
          </a:prstGeom>
        </p:spPr>
      </p:pic>
      <p:sp>
        <p:nvSpPr>
          <p:cNvPr id="14" name="Rectangle 13"/>
          <p:cNvSpPr/>
          <p:nvPr userDrawn="1"/>
        </p:nvSpPr>
        <p:spPr>
          <a:xfrm>
            <a:off x="-5770" y="6605769"/>
            <a:ext cx="1527048"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516499" y="6605769"/>
            <a:ext cx="152704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3031839" y="6605769"/>
            <a:ext cx="1547091" cy="27432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578931" y="6605769"/>
            <a:ext cx="1527048"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101743" y="6605769"/>
            <a:ext cx="1527048"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7625488" y="6605769"/>
            <a:ext cx="1527048"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63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21781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2178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B0222-1440-8749-955C-E24F678B5D8C}" type="slidenum">
              <a:rPr lang="en-US" smtClean="0"/>
              <a:pPr/>
              <a:t>‹#›</a:t>
            </a:fld>
            <a:endParaRPr lang="en-US" dirty="0"/>
          </a:p>
        </p:txBody>
      </p:sp>
    </p:spTree>
    <p:extLst>
      <p:ext uri="{BB962C8B-B14F-4D97-AF65-F5344CB8AC3E}">
        <p14:creationId xmlns:p14="http://schemas.microsoft.com/office/powerpoint/2010/main" val="3172092919"/>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4" r:id="rId3"/>
    <p:sldLayoutId id="2147483668" r:id="rId4"/>
    <p:sldLayoutId id="2147483676" r:id="rId5"/>
    <p:sldLayoutId id="2147483677" r:id="rId6"/>
    <p:sldLayoutId id="2147483684" r:id="rId7"/>
    <p:sldLayoutId id="2147483685" r:id="rId8"/>
    <p:sldLayoutId id="2147483665" r:id="rId9"/>
    <p:sldLayoutId id="2147483671" r:id="rId10"/>
    <p:sldLayoutId id="2147483682" r:id="rId11"/>
    <p:sldLayoutId id="2147483678" r:id="rId12"/>
    <p:sldLayoutId id="2147483679" r:id="rId13"/>
    <p:sldLayoutId id="2147483680" r:id="rId14"/>
    <p:sldLayoutId id="2147483687" r:id="rId15"/>
    <p:sldLayoutId id="2147483686" r:id="rId16"/>
    <p:sldLayoutId id="2147483672" r:id="rId17"/>
    <p:sldLayoutId id="2147483683" r:id="rId18"/>
    <p:sldLayoutId id="2147483673" r:id="rId19"/>
    <p:sldLayoutId id="2147483675" r:id="rId20"/>
    <p:sldLayoutId id="2147483652" r:id="rId21"/>
    <p:sldLayoutId id="2147483688" r:id="rId22"/>
    <p:sldLayoutId id="2147483689" r:id="rId23"/>
  </p:sldLayoutIdLst>
  <p:txStyles>
    <p:titleStyle>
      <a:lvl1pPr algn="ctr" defTabSz="457200" rtl="0" eaLnBrk="1" latinLnBrk="0" hangingPunct="1">
        <a:spcBef>
          <a:spcPct val="0"/>
        </a:spcBef>
        <a:buNone/>
        <a:defRPr sz="4000" b="0" i="0" kern="1200">
          <a:solidFill>
            <a:schemeClr val="tx1"/>
          </a:solidFill>
          <a:latin typeface="Gotham Bold"/>
          <a:ea typeface="+mj-ea"/>
          <a:cs typeface="Gotham Bold"/>
        </a:defRPr>
      </a:lvl1pPr>
    </p:titleStyle>
    <p:bodyStyle>
      <a:lvl1pPr marL="0" indent="0" algn="l" defTabSz="457200" rtl="0" eaLnBrk="1" latinLnBrk="0" hangingPunct="1">
        <a:spcBef>
          <a:spcPct val="20000"/>
        </a:spcBef>
        <a:buFontTx/>
        <a:buNone/>
        <a:defRPr sz="3200" b="0" i="0" kern="1200">
          <a:solidFill>
            <a:schemeClr val="tx1"/>
          </a:solidFill>
          <a:latin typeface="Lato Regular"/>
          <a:ea typeface="+mn-ea"/>
          <a:cs typeface="Lato Regular"/>
        </a:defRPr>
      </a:lvl1pPr>
      <a:lvl2pPr marL="742950" indent="-285750" algn="l" defTabSz="457200" rtl="0" eaLnBrk="1" latinLnBrk="0" hangingPunct="1">
        <a:spcBef>
          <a:spcPct val="20000"/>
        </a:spcBef>
        <a:buSzPct val="100000"/>
        <a:buFont typeface="Arial"/>
        <a:buChar char="•"/>
        <a:defRPr sz="2800" b="0" i="0" kern="1200">
          <a:solidFill>
            <a:schemeClr val="tx1"/>
          </a:solidFill>
          <a:latin typeface="Lato Regular"/>
          <a:ea typeface="+mn-ea"/>
          <a:cs typeface="Lato Regular"/>
        </a:defRPr>
      </a:lvl2pPr>
      <a:lvl3pPr marL="1143000" indent="-228600" algn="l" defTabSz="457200" rtl="0" eaLnBrk="1" latinLnBrk="0" hangingPunct="1">
        <a:spcBef>
          <a:spcPct val="20000"/>
        </a:spcBef>
        <a:buSzPct val="75000"/>
        <a:buFont typeface="Courier New"/>
        <a:buChar char="o"/>
        <a:defRPr sz="2400" b="0" i="0" kern="1200">
          <a:solidFill>
            <a:schemeClr val="tx1"/>
          </a:solidFill>
          <a:latin typeface="Lato Regular"/>
          <a:ea typeface="+mn-ea"/>
          <a:cs typeface="Lato Regular"/>
        </a:defRPr>
      </a:lvl3pPr>
      <a:lvl4pPr marL="1600200" indent="-228600" algn="l" defTabSz="457200" rtl="0" eaLnBrk="1" latinLnBrk="0" hangingPunct="1">
        <a:spcBef>
          <a:spcPct val="20000"/>
        </a:spcBef>
        <a:buSzPct val="100000"/>
        <a:buFont typeface="Arial"/>
        <a:buChar char="•"/>
        <a:defRPr sz="2000" b="0" i="0" kern="1200">
          <a:solidFill>
            <a:schemeClr val="tx1"/>
          </a:solidFill>
          <a:latin typeface="Lato Regular"/>
          <a:ea typeface="+mn-ea"/>
          <a:cs typeface="Lato Regular"/>
        </a:defRPr>
      </a:lvl4pPr>
      <a:lvl5pPr marL="2057400" indent="-228600" algn="l" defTabSz="457200" rtl="0" eaLnBrk="1" latinLnBrk="0" hangingPunct="1">
        <a:spcBef>
          <a:spcPct val="20000"/>
        </a:spcBef>
        <a:buSzPct val="50000"/>
        <a:buFont typeface="Courier New"/>
        <a:buChar char="o"/>
        <a:defRPr sz="2000" b="0" i="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iana@imaginela.or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mailto:ciera@imaginela.org" TargetMode="External"/><Relationship Id="rId2" Type="http://schemas.openxmlformats.org/officeDocument/2006/relationships/hyperlink" Target="mailto:diana@imaginela.org" TargetMode="Externa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8C064D90-1A63-4176-8BB3-6DF24AD0C58D}"/>
              </a:ext>
            </a:extLst>
          </p:cNvPr>
          <p:cNvSpPr txBox="1">
            <a:spLocks/>
          </p:cNvSpPr>
          <p:nvPr/>
        </p:nvSpPr>
        <p:spPr>
          <a:xfrm>
            <a:off x="307428" y="968058"/>
            <a:ext cx="8529145" cy="1606133"/>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3200" b="0" i="0" kern="1200">
                <a:solidFill>
                  <a:schemeClr val="tx1"/>
                </a:solidFill>
                <a:latin typeface="Lato Regular"/>
                <a:ea typeface="+mn-ea"/>
                <a:cs typeface="Lato Regular"/>
              </a:defRPr>
            </a:lvl1pPr>
            <a:lvl2pPr marL="742950" indent="-285750" algn="l" defTabSz="457200" rtl="0" eaLnBrk="1" latinLnBrk="0" hangingPunct="1">
              <a:spcBef>
                <a:spcPct val="20000"/>
              </a:spcBef>
              <a:buSzPct val="100000"/>
              <a:buFont typeface="Arial"/>
              <a:buChar char="•"/>
              <a:defRPr sz="2800" b="0" i="0" kern="1200">
                <a:solidFill>
                  <a:schemeClr val="tx1"/>
                </a:solidFill>
                <a:latin typeface="Lato Regular"/>
                <a:ea typeface="+mn-ea"/>
                <a:cs typeface="Lato Regular"/>
              </a:defRPr>
            </a:lvl2pPr>
            <a:lvl3pPr marL="1143000" indent="-228600" algn="l" defTabSz="457200" rtl="0" eaLnBrk="1" latinLnBrk="0" hangingPunct="1">
              <a:spcBef>
                <a:spcPct val="20000"/>
              </a:spcBef>
              <a:buSzPct val="75000"/>
              <a:buFont typeface="Courier New"/>
              <a:buChar char="o"/>
              <a:defRPr sz="2400" b="0" i="0" kern="1200">
                <a:solidFill>
                  <a:schemeClr val="tx1"/>
                </a:solidFill>
                <a:latin typeface="Lato Regular"/>
                <a:ea typeface="+mn-ea"/>
                <a:cs typeface="Lato Regular"/>
              </a:defRPr>
            </a:lvl3pPr>
            <a:lvl4pPr marL="1600200" indent="-228600" algn="l" defTabSz="457200" rtl="0" eaLnBrk="1" latinLnBrk="0" hangingPunct="1">
              <a:spcBef>
                <a:spcPct val="20000"/>
              </a:spcBef>
              <a:buSzPct val="100000"/>
              <a:buFont typeface="Arial"/>
              <a:buChar char="•"/>
              <a:defRPr sz="2000" b="0" i="0" kern="1200">
                <a:solidFill>
                  <a:schemeClr val="tx1"/>
                </a:solidFill>
                <a:latin typeface="Lato Regular"/>
                <a:ea typeface="+mn-ea"/>
                <a:cs typeface="Lato Regular"/>
              </a:defRPr>
            </a:lvl4pPr>
            <a:lvl5pPr marL="2057400" indent="-228600" algn="l" defTabSz="457200" rtl="0" eaLnBrk="1" latinLnBrk="0" hangingPunct="1">
              <a:spcBef>
                <a:spcPct val="20000"/>
              </a:spcBef>
              <a:buSzPct val="50000"/>
              <a:buFont typeface="Courier New"/>
              <a:buChar char="o"/>
              <a:defRPr sz="2000" b="0" i="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400" cap="small" spc="300" dirty="0"/>
              <a:t>Mentoring </a:t>
            </a:r>
            <a:r>
              <a:rPr lang="en-US" sz="4400" cap="small" spc="300" dirty="0">
                <a:solidFill>
                  <a:srgbClr val="68AB33"/>
                </a:solidFill>
              </a:rPr>
              <a:t>Families</a:t>
            </a:r>
            <a:endParaRPr lang="en-US" sz="4400" cap="small" spc="300" dirty="0"/>
          </a:p>
          <a:p>
            <a:pPr algn="ctr"/>
            <a:r>
              <a:rPr lang="en-US" sz="4400" cap="small" spc="300" dirty="0"/>
              <a:t>out of Homelessness. </a:t>
            </a:r>
          </a:p>
        </p:txBody>
      </p:sp>
    </p:spTree>
    <p:extLst>
      <p:ext uri="{BB962C8B-B14F-4D97-AF65-F5344CB8AC3E}">
        <p14:creationId xmlns:p14="http://schemas.microsoft.com/office/powerpoint/2010/main" val="33021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06153" y="992662"/>
            <a:ext cx="8229600" cy="676275"/>
          </a:xfrm>
          <a:ln>
            <a:noFill/>
          </a:ln>
        </p:spPr>
        <p:txBody>
          <a:bodyPr>
            <a:normAutofit fontScale="90000"/>
          </a:bodyPr>
          <a:lstStyle/>
          <a:p>
            <a:r>
              <a:rPr lang="en-US" b="1" spc="300" dirty="0">
                <a:solidFill>
                  <a:sysClr val="windowText" lastClr="000000"/>
                </a:solidFill>
                <a:latin typeface="+mn-lt"/>
              </a:rPr>
              <a:t>How do I refer a family?</a:t>
            </a:r>
          </a:p>
        </p:txBody>
      </p:sp>
      <p:sp>
        <p:nvSpPr>
          <p:cNvPr id="2" name="TextBox 1">
            <a:extLst>
              <a:ext uri="{FF2B5EF4-FFF2-40B4-BE49-F238E27FC236}">
                <a16:creationId xmlns:a16="http://schemas.microsoft.com/office/drawing/2014/main" id="{F3488E15-AB26-4377-BCB3-936F1EBB4140}"/>
              </a:ext>
            </a:extLst>
          </p:cNvPr>
          <p:cNvSpPr txBox="1"/>
          <p:nvPr/>
        </p:nvSpPr>
        <p:spPr>
          <a:xfrm>
            <a:off x="457200" y="2126407"/>
            <a:ext cx="8485213" cy="3785652"/>
          </a:xfrm>
          <a:prstGeom prst="rect">
            <a:avLst/>
          </a:prstGeom>
          <a:noFill/>
        </p:spPr>
        <p:txBody>
          <a:bodyPr wrap="square" rtlCol="0">
            <a:spAutoFit/>
          </a:bodyPr>
          <a:lstStyle/>
          <a:p>
            <a:pPr marL="342900" indent="-342900">
              <a:lnSpc>
                <a:spcPct val="200000"/>
              </a:lnSpc>
              <a:buFont typeface="+mj-lt"/>
              <a:buAutoNum type="arabicPeriod"/>
            </a:pPr>
            <a:r>
              <a:rPr lang="en-US" sz="2000" dirty="0">
                <a:solidFill>
                  <a:srgbClr val="000000"/>
                </a:solidFill>
              </a:rPr>
              <a:t>Determine family’s eligibility (see eligibility form).</a:t>
            </a:r>
          </a:p>
          <a:p>
            <a:pPr marL="342900" indent="-342900">
              <a:lnSpc>
                <a:spcPct val="200000"/>
              </a:lnSpc>
              <a:buFont typeface="+mj-lt"/>
              <a:buAutoNum type="arabicPeriod"/>
            </a:pPr>
            <a:r>
              <a:rPr lang="en-US" sz="2000" dirty="0">
                <a:solidFill>
                  <a:srgbClr val="000000"/>
                </a:solidFill>
              </a:rPr>
              <a:t>Fill out Imagine LA Referral Form.</a:t>
            </a:r>
          </a:p>
          <a:p>
            <a:pPr marL="342900" indent="-342900">
              <a:lnSpc>
                <a:spcPct val="200000"/>
              </a:lnSpc>
              <a:buFont typeface="+mj-lt"/>
              <a:buAutoNum type="arabicPeriod"/>
            </a:pPr>
            <a:r>
              <a:rPr lang="en-US" sz="2000" dirty="0">
                <a:solidFill>
                  <a:srgbClr val="000000"/>
                </a:solidFill>
              </a:rPr>
              <a:t>Scan and email referral form to </a:t>
            </a:r>
            <a:r>
              <a:rPr lang="en-US" sz="2000" dirty="0">
                <a:solidFill>
                  <a:srgbClr val="000000"/>
                </a:solidFill>
                <a:hlinkClick r:id="rId3"/>
              </a:rPr>
              <a:t>diana@imaginela.org</a:t>
            </a:r>
            <a:r>
              <a:rPr lang="en-US" sz="2000" dirty="0">
                <a:solidFill>
                  <a:srgbClr val="000000"/>
                </a:solidFill>
              </a:rPr>
              <a:t> with the word REFERRAL in email subject line.</a:t>
            </a:r>
          </a:p>
          <a:p>
            <a:pPr marL="342900" indent="-342900">
              <a:lnSpc>
                <a:spcPct val="200000"/>
              </a:lnSpc>
              <a:buFont typeface="+mj-lt"/>
              <a:buAutoNum type="arabicPeriod"/>
            </a:pPr>
            <a:r>
              <a:rPr lang="en-US" sz="2000" dirty="0">
                <a:solidFill>
                  <a:srgbClr val="000000"/>
                </a:solidFill>
              </a:rPr>
              <a:t>The assigned Family Team Manager will contact you within three business days to complete any missing information and/or provide a referral receipt.</a:t>
            </a:r>
          </a:p>
        </p:txBody>
      </p:sp>
      <p:pic>
        <p:nvPicPr>
          <p:cNvPr id="6" name="Picture 5">
            <a:extLst>
              <a:ext uri="{FF2B5EF4-FFF2-40B4-BE49-F238E27FC236}">
                <a16:creationId xmlns:a16="http://schemas.microsoft.com/office/drawing/2014/main" id="{D185A1F0-3FAF-48B3-B4F4-5BA70760901F}"/>
              </a:ext>
            </a:extLst>
          </p:cNvPr>
          <p:cNvPicPr>
            <a:picLocks noChangeAspect="1"/>
          </p:cNvPicPr>
          <p:nvPr/>
        </p:nvPicPr>
        <p:blipFill>
          <a:blip r:embed="rId4"/>
          <a:stretch>
            <a:fillRect/>
          </a:stretch>
        </p:blipFill>
        <p:spPr>
          <a:xfrm>
            <a:off x="162055" y="135878"/>
            <a:ext cx="954206" cy="743798"/>
          </a:xfrm>
          <a:prstGeom prst="rect">
            <a:avLst/>
          </a:prstGeom>
        </p:spPr>
      </p:pic>
    </p:spTree>
    <p:extLst>
      <p:ext uri="{BB962C8B-B14F-4D97-AF65-F5344CB8AC3E}">
        <p14:creationId xmlns:p14="http://schemas.microsoft.com/office/powerpoint/2010/main" val="41891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63575" y="1325386"/>
            <a:ext cx="7816850" cy="4501318"/>
          </a:xfrm>
        </p:spPr>
        <p:txBody>
          <a:bodyPr>
            <a:normAutofit fontScale="92500" lnSpcReduction="20000"/>
          </a:bodyPr>
          <a:lstStyle/>
          <a:p>
            <a:pPr algn="ctr"/>
            <a:endParaRPr lang="en-US" sz="2400" spc="300" dirty="0">
              <a:solidFill>
                <a:srgbClr val="000000"/>
              </a:solidFill>
              <a:latin typeface="+mn-lt"/>
              <a:cs typeface="Arial" panose="020B0604020202020204" pitchFamily="34" charset="0"/>
            </a:endParaRPr>
          </a:p>
          <a:p>
            <a:pPr algn="ctr"/>
            <a:endParaRPr lang="en-US" sz="2400" spc="300" dirty="0">
              <a:solidFill>
                <a:srgbClr val="000000"/>
              </a:solidFill>
              <a:latin typeface="+mn-lt"/>
              <a:cs typeface="Arial" panose="020B0604020202020204" pitchFamily="34" charset="0"/>
            </a:endParaRPr>
          </a:p>
          <a:p>
            <a:pPr algn="ctr"/>
            <a:r>
              <a:rPr lang="en-US" sz="3600" b="1" spc="300" dirty="0">
                <a:solidFill>
                  <a:srgbClr val="000000"/>
                </a:solidFill>
                <a:latin typeface="+mn-lt"/>
                <a:cs typeface="Arial" panose="020B0604020202020204" pitchFamily="34" charset="0"/>
              </a:rPr>
              <a:t>Diana Salazar</a:t>
            </a:r>
          </a:p>
          <a:p>
            <a:pPr algn="ctr"/>
            <a:r>
              <a:rPr lang="en-US" sz="2800" spc="300" dirty="0">
                <a:solidFill>
                  <a:srgbClr val="000000"/>
                </a:solidFill>
                <a:latin typeface="+mn-lt"/>
                <a:cs typeface="Arial" panose="020B0604020202020204" pitchFamily="34" charset="0"/>
              </a:rPr>
              <a:t>Associate Executive Director</a:t>
            </a:r>
          </a:p>
          <a:p>
            <a:pPr algn="ctr"/>
            <a:r>
              <a:rPr lang="en-US" sz="2800" spc="300" dirty="0">
                <a:solidFill>
                  <a:srgbClr val="000000"/>
                </a:solidFill>
                <a:latin typeface="+mn-lt"/>
                <a:cs typeface="Arial" panose="020B0604020202020204" pitchFamily="34" charset="0"/>
                <a:hlinkClick r:id="rId2"/>
              </a:rPr>
              <a:t>diana@imaginela.org</a:t>
            </a:r>
            <a:endParaRPr lang="en-US" sz="2800" spc="300" dirty="0">
              <a:solidFill>
                <a:srgbClr val="000000"/>
              </a:solidFill>
              <a:latin typeface="+mn-lt"/>
              <a:cs typeface="Arial" panose="020B0604020202020204" pitchFamily="34" charset="0"/>
            </a:endParaRPr>
          </a:p>
          <a:p>
            <a:pPr algn="ctr"/>
            <a:r>
              <a:rPr lang="en-US" sz="2800" spc="300" dirty="0">
                <a:solidFill>
                  <a:srgbClr val="000000"/>
                </a:solidFill>
                <a:latin typeface="+mn-lt"/>
                <a:cs typeface="Arial" panose="020B0604020202020204" pitchFamily="34" charset="0"/>
              </a:rPr>
              <a:t>323-944-0210 x1002</a:t>
            </a:r>
          </a:p>
          <a:p>
            <a:pPr algn="ctr"/>
            <a:r>
              <a:rPr lang="en-US" sz="2800" spc="300" dirty="0">
                <a:solidFill>
                  <a:srgbClr val="000000"/>
                </a:solidFill>
                <a:latin typeface="+mn-lt"/>
                <a:cs typeface="Arial" panose="020B0604020202020204" pitchFamily="34" charset="0"/>
              </a:rPr>
              <a:t>or</a:t>
            </a:r>
            <a:endParaRPr lang="en-US" sz="2400" spc="300" dirty="0">
              <a:solidFill>
                <a:srgbClr val="000000"/>
              </a:solidFill>
              <a:latin typeface="+mn-lt"/>
              <a:cs typeface="Arial" panose="020B0604020202020204" pitchFamily="34" charset="0"/>
            </a:endParaRPr>
          </a:p>
          <a:p>
            <a:pPr algn="ctr"/>
            <a:r>
              <a:rPr lang="en-US" sz="3600" b="1" spc="300" dirty="0">
                <a:solidFill>
                  <a:srgbClr val="000000"/>
                </a:solidFill>
                <a:latin typeface="+mn-lt"/>
                <a:cs typeface="Arial" panose="020B0604020202020204" pitchFamily="34" charset="0"/>
              </a:rPr>
              <a:t>Ciera Thornton</a:t>
            </a:r>
          </a:p>
          <a:p>
            <a:pPr algn="ctr"/>
            <a:r>
              <a:rPr lang="en-US" sz="2800" spc="300" dirty="0">
                <a:solidFill>
                  <a:srgbClr val="000000"/>
                </a:solidFill>
                <a:latin typeface="+mn-lt"/>
                <a:cs typeface="Arial" panose="020B0604020202020204" pitchFamily="34" charset="0"/>
              </a:rPr>
              <a:t>Program Coordinator</a:t>
            </a:r>
          </a:p>
          <a:p>
            <a:pPr algn="ctr"/>
            <a:r>
              <a:rPr lang="en-US" sz="2800" spc="300" dirty="0">
                <a:solidFill>
                  <a:srgbClr val="000000"/>
                </a:solidFill>
                <a:latin typeface="+mn-lt"/>
                <a:cs typeface="Calibri Light" panose="020F0302020204030204" pitchFamily="34" charset="0"/>
                <a:hlinkClick r:id="rId3"/>
              </a:rPr>
              <a:t>ciera@imaginela.org</a:t>
            </a:r>
            <a:endParaRPr lang="en-US" sz="2800" spc="300" dirty="0">
              <a:solidFill>
                <a:srgbClr val="000000"/>
              </a:solidFill>
              <a:latin typeface="+mn-lt"/>
              <a:cs typeface="Calibri Light" panose="020F0302020204030204" pitchFamily="34" charset="0"/>
            </a:endParaRPr>
          </a:p>
          <a:p>
            <a:pPr algn="ctr"/>
            <a:r>
              <a:rPr lang="en-US" sz="2800" spc="300" dirty="0">
                <a:solidFill>
                  <a:srgbClr val="000000"/>
                </a:solidFill>
                <a:latin typeface="+mn-lt"/>
                <a:cs typeface="Calibri Light" panose="020F0302020204030204" pitchFamily="34" charset="0"/>
              </a:rPr>
              <a:t>323-944-0210 x1005</a:t>
            </a:r>
          </a:p>
          <a:p>
            <a:pPr algn="ctr"/>
            <a:endParaRPr lang="en-US" b="1" spc="300" dirty="0">
              <a:solidFill>
                <a:srgbClr val="000000"/>
              </a:solidFill>
              <a:cs typeface="Arial" panose="020B0604020202020204" pitchFamily="34" charset="0"/>
            </a:endParaRPr>
          </a:p>
          <a:p>
            <a:endParaRPr lang="en-US" spc="300" dirty="0">
              <a:solidFill>
                <a:srgbClr val="000000"/>
              </a:solidFill>
              <a:latin typeface="Arial" panose="020B0604020202020204" pitchFamily="34" charset="0"/>
              <a:cs typeface="Arial" panose="020B0604020202020204" pitchFamily="34" charset="0"/>
            </a:endParaRPr>
          </a:p>
        </p:txBody>
      </p:sp>
      <p:sp>
        <p:nvSpPr>
          <p:cNvPr id="3" name="Title 4">
            <a:extLst>
              <a:ext uri="{FF2B5EF4-FFF2-40B4-BE49-F238E27FC236}">
                <a16:creationId xmlns:a16="http://schemas.microsoft.com/office/drawing/2014/main" id="{4F73D326-8BE1-49DF-AC3E-0779727A4B1B}"/>
              </a:ext>
            </a:extLst>
          </p:cNvPr>
          <p:cNvSpPr txBox="1">
            <a:spLocks/>
          </p:cNvSpPr>
          <p:nvPr/>
        </p:nvSpPr>
        <p:spPr>
          <a:xfrm>
            <a:off x="457200" y="703756"/>
            <a:ext cx="8229600" cy="676275"/>
          </a:xfrm>
          <a:prstGeom prst="rect">
            <a:avLst/>
          </a:prstGeom>
          <a:ln>
            <a:noFill/>
          </a:ln>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b="0" i="0" kern="1200">
                <a:solidFill>
                  <a:schemeClr val="tx1"/>
                </a:solidFill>
                <a:latin typeface="Gotham Bold"/>
                <a:ea typeface="+mj-ea"/>
                <a:cs typeface="Gotham Bold"/>
              </a:defRPr>
            </a:lvl1pPr>
          </a:lstStyle>
          <a:p>
            <a:r>
              <a:rPr lang="en-US" b="1" spc="300" dirty="0">
                <a:solidFill>
                  <a:sysClr val="windowText" lastClr="000000"/>
                </a:solidFill>
                <a:latin typeface="+mn-lt"/>
              </a:rPr>
              <a:t>Contact Us</a:t>
            </a:r>
          </a:p>
        </p:txBody>
      </p:sp>
      <p:pic>
        <p:nvPicPr>
          <p:cNvPr id="6" name="Picture 5">
            <a:extLst>
              <a:ext uri="{FF2B5EF4-FFF2-40B4-BE49-F238E27FC236}">
                <a16:creationId xmlns:a16="http://schemas.microsoft.com/office/drawing/2014/main" id="{C06F094D-6A37-49B2-8778-08157E7C9042}"/>
              </a:ext>
            </a:extLst>
          </p:cNvPr>
          <p:cNvPicPr>
            <a:picLocks noChangeAspect="1"/>
          </p:cNvPicPr>
          <p:nvPr/>
        </p:nvPicPr>
        <p:blipFill>
          <a:blip r:embed="rId4"/>
          <a:stretch>
            <a:fillRect/>
          </a:stretch>
        </p:blipFill>
        <p:spPr>
          <a:xfrm>
            <a:off x="162055" y="135878"/>
            <a:ext cx="954206" cy="743798"/>
          </a:xfrm>
          <a:prstGeom prst="rect">
            <a:avLst/>
          </a:prstGeom>
        </p:spPr>
      </p:pic>
    </p:spTree>
    <p:extLst>
      <p:ext uri="{BB962C8B-B14F-4D97-AF65-F5344CB8AC3E}">
        <p14:creationId xmlns:p14="http://schemas.microsoft.com/office/powerpoint/2010/main" val="235067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67" y="1531224"/>
            <a:ext cx="8199066" cy="2831544"/>
          </a:xfrm>
          <a:prstGeom prst="rect">
            <a:avLst/>
          </a:prstGeom>
        </p:spPr>
        <p:txBody>
          <a:bodyPr wrap="square">
            <a:spAutoFit/>
          </a:bodyPr>
          <a:lstStyle/>
          <a:p>
            <a:pPr algn="ctr">
              <a:spcBef>
                <a:spcPts val="0"/>
              </a:spcBef>
              <a:defRPr/>
            </a:pPr>
            <a:r>
              <a:rPr lang="en-US" sz="3200" dirty="0">
                <a:solidFill>
                  <a:srgbClr val="000000"/>
                </a:solidFill>
                <a:cs typeface="Arial" panose="020B0604020202020204" pitchFamily="34" charset="0"/>
              </a:rPr>
              <a:t>Imagine LA ends the cycle of family homelessness by mobilizing trained mentors, public and private resources, and community leaders who understand that a roof over one’s head is merely the starting point to a better life.</a:t>
            </a:r>
          </a:p>
          <a:p>
            <a:pPr algn="ctr">
              <a:spcBef>
                <a:spcPts val="0"/>
              </a:spcBef>
              <a:defRPr/>
            </a:pPr>
            <a:endParaRPr lang="en-US" b="1" dirty="0">
              <a:solidFill>
                <a:srgbClr val="000000"/>
              </a:solidFill>
              <a:cs typeface="Arial" panose="020B0604020202020204" pitchFamily="34" charset="0"/>
            </a:endParaRPr>
          </a:p>
        </p:txBody>
      </p:sp>
      <p:sp>
        <p:nvSpPr>
          <p:cNvPr id="6" name="Rectangle 5"/>
          <p:cNvSpPr/>
          <p:nvPr/>
        </p:nvSpPr>
        <p:spPr>
          <a:xfrm>
            <a:off x="3376000" y="406363"/>
            <a:ext cx="2714205" cy="830997"/>
          </a:xfrm>
          <a:prstGeom prst="rect">
            <a:avLst/>
          </a:prstGeom>
        </p:spPr>
        <p:txBody>
          <a:bodyPr wrap="none">
            <a:spAutoFit/>
          </a:bodyPr>
          <a:lstStyle/>
          <a:p>
            <a:pPr algn="ctr"/>
            <a:r>
              <a:rPr lang="en-US" sz="4800" b="1" spc="600" dirty="0">
                <a:solidFill>
                  <a:srgbClr val="000000"/>
                </a:solidFill>
              </a:rPr>
              <a:t>Mission</a:t>
            </a:r>
            <a:endParaRPr lang="en-US" sz="5400" b="1" spc="600" dirty="0">
              <a:solidFill>
                <a:srgbClr val="000000"/>
              </a:solidFill>
            </a:endParaRPr>
          </a:p>
        </p:txBody>
      </p:sp>
      <p:pic>
        <p:nvPicPr>
          <p:cNvPr id="7" name="Picture 6"/>
          <p:cNvPicPr>
            <a:picLocks noChangeAspect="1"/>
          </p:cNvPicPr>
          <p:nvPr/>
        </p:nvPicPr>
        <p:blipFill>
          <a:blip r:embed="rId2"/>
          <a:stretch>
            <a:fillRect/>
          </a:stretch>
        </p:blipFill>
        <p:spPr>
          <a:xfrm>
            <a:off x="659973" y="4687411"/>
            <a:ext cx="7895079" cy="2289674"/>
          </a:xfrm>
          <a:prstGeom prst="rect">
            <a:avLst/>
          </a:prstGeom>
        </p:spPr>
      </p:pic>
      <p:pic>
        <p:nvPicPr>
          <p:cNvPr id="8" name="Picture 7">
            <a:extLst>
              <a:ext uri="{FF2B5EF4-FFF2-40B4-BE49-F238E27FC236}">
                <a16:creationId xmlns:a16="http://schemas.microsoft.com/office/drawing/2014/main" id="{8FAF49E1-0A4C-4115-8410-04B94175371C}"/>
              </a:ext>
            </a:extLst>
          </p:cNvPr>
          <p:cNvPicPr>
            <a:picLocks noChangeAspect="1"/>
          </p:cNvPicPr>
          <p:nvPr/>
        </p:nvPicPr>
        <p:blipFill>
          <a:blip r:embed="rId3"/>
          <a:stretch>
            <a:fillRect/>
          </a:stretch>
        </p:blipFill>
        <p:spPr>
          <a:xfrm>
            <a:off x="162055" y="135878"/>
            <a:ext cx="954206" cy="743798"/>
          </a:xfrm>
          <a:prstGeom prst="rect">
            <a:avLst/>
          </a:prstGeom>
        </p:spPr>
      </p:pic>
    </p:spTree>
    <p:extLst>
      <p:ext uri="{BB962C8B-B14F-4D97-AF65-F5344CB8AC3E}">
        <p14:creationId xmlns:p14="http://schemas.microsoft.com/office/powerpoint/2010/main" val="419323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834" y="2425864"/>
            <a:ext cx="2707797" cy="3877985"/>
          </a:xfrm>
          <a:prstGeom prst="rect">
            <a:avLst/>
          </a:prstGeom>
          <a:noFill/>
          <a:ln>
            <a:noFill/>
          </a:ln>
        </p:spPr>
        <p:txBody>
          <a:bodyPr wrap="square" rtlCol="0">
            <a:spAutoFit/>
          </a:bodyPr>
          <a:lstStyle/>
          <a:p>
            <a:pPr algn="ctr"/>
            <a:r>
              <a:rPr lang="en-US" sz="2000" b="1" dirty="0">
                <a:solidFill>
                  <a:srgbClr val="000000"/>
                </a:solidFill>
              </a:rPr>
              <a:t>Mentorship</a:t>
            </a:r>
          </a:p>
          <a:p>
            <a:pPr algn="ctr"/>
            <a:endParaRPr lang="en-US" sz="1000" b="1" dirty="0">
              <a:solidFill>
                <a:srgbClr val="000000"/>
              </a:solidFill>
            </a:endParaRPr>
          </a:p>
          <a:p>
            <a:pPr marL="285750" indent="-285750">
              <a:lnSpc>
                <a:spcPct val="150000"/>
              </a:lnSpc>
              <a:buFont typeface="Arial" panose="020B0604020202020204" pitchFamily="34" charset="0"/>
              <a:buChar char="•"/>
            </a:pPr>
            <a:r>
              <a:rPr lang="en-US" dirty="0">
                <a:solidFill>
                  <a:srgbClr val="000000"/>
                </a:solidFill>
              </a:rPr>
              <a:t>One-on-One mentor for every family member 5+ years</a:t>
            </a:r>
          </a:p>
          <a:p>
            <a:pPr marL="285750" indent="-285750">
              <a:lnSpc>
                <a:spcPct val="150000"/>
              </a:lnSpc>
              <a:buFont typeface="Arial" panose="020B0604020202020204" pitchFamily="34" charset="0"/>
              <a:buChar char="•"/>
            </a:pPr>
            <a:r>
              <a:rPr lang="en-US" dirty="0">
                <a:solidFill>
                  <a:srgbClr val="000000"/>
                </a:solidFill>
              </a:rPr>
              <a:t>Financial Wellness mentor for every family</a:t>
            </a:r>
          </a:p>
          <a:p>
            <a:pPr marL="285750" indent="-285750">
              <a:lnSpc>
                <a:spcPct val="150000"/>
              </a:lnSpc>
              <a:buFont typeface="Arial" panose="020B0604020202020204" pitchFamily="34" charset="0"/>
              <a:buChar char="•"/>
            </a:pPr>
            <a:r>
              <a:rPr lang="en-US" dirty="0">
                <a:solidFill>
                  <a:srgbClr val="000000"/>
                </a:solidFill>
              </a:rPr>
              <a:t>Other volunteers: tutoring, health, meal-planning, and more</a:t>
            </a:r>
          </a:p>
        </p:txBody>
      </p:sp>
      <p:sp>
        <p:nvSpPr>
          <p:cNvPr id="3" name="Title 2"/>
          <p:cNvSpPr>
            <a:spLocks noGrp="1"/>
          </p:cNvSpPr>
          <p:nvPr>
            <p:ph type="title" idx="4294967295"/>
          </p:nvPr>
        </p:nvSpPr>
        <p:spPr>
          <a:xfrm>
            <a:off x="426662" y="982848"/>
            <a:ext cx="8277802" cy="685800"/>
          </a:xfrm>
        </p:spPr>
        <p:txBody>
          <a:bodyPr>
            <a:noAutofit/>
          </a:bodyPr>
          <a:lstStyle/>
          <a:p>
            <a:r>
              <a:rPr lang="en-US" sz="2800" b="1" spc="300" dirty="0">
                <a:solidFill>
                  <a:sysClr val="windowText" lastClr="000000"/>
                </a:solidFill>
                <a:latin typeface="+mn-lt"/>
              </a:rPr>
              <a:t>Family Empowerment &amp; Mentorship Model</a:t>
            </a:r>
          </a:p>
        </p:txBody>
      </p:sp>
      <p:sp>
        <p:nvSpPr>
          <p:cNvPr id="7" name="TextBox 6"/>
          <p:cNvSpPr txBox="1"/>
          <p:nvPr/>
        </p:nvSpPr>
        <p:spPr>
          <a:xfrm>
            <a:off x="3019809" y="2425864"/>
            <a:ext cx="3020489" cy="3854902"/>
          </a:xfrm>
          <a:prstGeom prst="rect">
            <a:avLst/>
          </a:prstGeom>
          <a:noFill/>
          <a:ln>
            <a:noFill/>
          </a:ln>
        </p:spPr>
        <p:txBody>
          <a:bodyPr wrap="square" rtlCol="0">
            <a:spAutoFit/>
          </a:bodyPr>
          <a:lstStyle/>
          <a:p>
            <a:pPr algn="ctr"/>
            <a:r>
              <a:rPr lang="en-US" sz="2000" b="1" dirty="0">
                <a:solidFill>
                  <a:srgbClr val="000000"/>
                </a:solidFill>
              </a:rPr>
              <a:t>Clinical Case Management</a:t>
            </a:r>
          </a:p>
          <a:p>
            <a:pPr algn="ctr"/>
            <a:endParaRPr lang="en-US" sz="1000" b="1" dirty="0">
              <a:solidFill>
                <a:srgbClr val="000000"/>
              </a:solidFill>
            </a:endParaRPr>
          </a:p>
          <a:p>
            <a:pPr marL="285750" indent="-285750">
              <a:lnSpc>
                <a:spcPct val="150000"/>
              </a:lnSpc>
              <a:buFont typeface="Arial" panose="020B0604020202020204" pitchFamily="34" charset="0"/>
              <a:buChar char="•"/>
            </a:pPr>
            <a:r>
              <a:rPr lang="en-US" dirty="0">
                <a:solidFill>
                  <a:srgbClr val="000000"/>
                </a:solidFill>
              </a:rPr>
              <a:t>5-hour mentorship training </a:t>
            </a:r>
          </a:p>
          <a:p>
            <a:pPr marL="285750" indent="-285750">
              <a:lnSpc>
                <a:spcPct val="150000"/>
              </a:lnSpc>
              <a:buFont typeface="Arial" panose="020B0604020202020204" pitchFamily="34" charset="0"/>
              <a:buChar char="•"/>
            </a:pPr>
            <a:r>
              <a:rPr lang="en-US" dirty="0">
                <a:solidFill>
                  <a:srgbClr val="000000"/>
                </a:solidFill>
              </a:rPr>
              <a:t>Ongoing guidance with your Family Team Manager via weekly conference calls</a:t>
            </a:r>
          </a:p>
          <a:p>
            <a:pPr marL="285750" indent="-285750">
              <a:lnSpc>
                <a:spcPct val="150000"/>
              </a:lnSpc>
              <a:buFont typeface="Arial" panose="020B0604020202020204" pitchFamily="34" charset="0"/>
              <a:buChar char="•"/>
            </a:pPr>
            <a:r>
              <a:rPr lang="en-US" dirty="0">
                <a:solidFill>
                  <a:srgbClr val="000000"/>
                </a:solidFill>
              </a:rPr>
              <a:t>Guided framework for the mentoring process</a:t>
            </a:r>
          </a:p>
          <a:p>
            <a:pPr marL="285750" indent="-285750">
              <a:lnSpc>
                <a:spcPct val="150000"/>
              </a:lnSpc>
              <a:buFont typeface="Arial" panose="020B0604020202020204" pitchFamily="34" charset="0"/>
              <a:buChar char="•"/>
            </a:pPr>
            <a:r>
              <a:rPr lang="en-US" dirty="0">
                <a:solidFill>
                  <a:srgbClr val="000000"/>
                </a:solidFill>
              </a:rPr>
              <a:t>Quarterly Family &amp; Team meetings</a:t>
            </a:r>
          </a:p>
        </p:txBody>
      </p:sp>
      <p:sp>
        <p:nvSpPr>
          <p:cNvPr id="8" name="TextBox 7"/>
          <p:cNvSpPr txBox="1"/>
          <p:nvPr/>
        </p:nvSpPr>
        <p:spPr>
          <a:xfrm>
            <a:off x="6541575" y="2420281"/>
            <a:ext cx="2518508" cy="3046988"/>
          </a:xfrm>
          <a:prstGeom prst="rect">
            <a:avLst/>
          </a:prstGeom>
          <a:noFill/>
          <a:ln>
            <a:noFill/>
          </a:ln>
        </p:spPr>
        <p:txBody>
          <a:bodyPr wrap="square" rtlCol="0">
            <a:spAutoFit/>
          </a:bodyPr>
          <a:lstStyle/>
          <a:p>
            <a:pPr algn="ctr"/>
            <a:r>
              <a:rPr lang="en-US" sz="2000" b="1" dirty="0">
                <a:solidFill>
                  <a:srgbClr val="000000"/>
                </a:solidFill>
              </a:rPr>
              <a:t>Access to Resources</a:t>
            </a:r>
          </a:p>
          <a:p>
            <a:pPr algn="ctr"/>
            <a:endParaRPr lang="en-US" sz="1000" b="1" dirty="0">
              <a:solidFill>
                <a:srgbClr val="000000"/>
              </a:solidFill>
            </a:endParaRPr>
          </a:p>
          <a:p>
            <a:pPr marL="285750" indent="-285750">
              <a:lnSpc>
                <a:spcPct val="150000"/>
              </a:lnSpc>
              <a:buFont typeface="Arial" panose="020B0604020202020204" pitchFamily="34" charset="0"/>
              <a:buChar char="•"/>
            </a:pPr>
            <a:r>
              <a:rPr lang="en-US" dirty="0">
                <a:solidFill>
                  <a:srgbClr val="000000"/>
                </a:solidFill>
              </a:rPr>
              <a:t>Private Resources</a:t>
            </a:r>
          </a:p>
          <a:p>
            <a:pPr marL="285750" indent="-285750">
              <a:lnSpc>
                <a:spcPct val="150000"/>
              </a:lnSpc>
              <a:buFont typeface="Arial" panose="020B0604020202020204" pitchFamily="34" charset="0"/>
              <a:buChar char="•"/>
            </a:pPr>
            <a:r>
              <a:rPr lang="en-US" dirty="0">
                <a:solidFill>
                  <a:srgbClr val="000000"/>
                </a:solidFill>
              </a:rPr>
              <a:t>Fun Events and Activities</a:t>
            </a:r>
          </a:p>
          <a:p>
            <a:pPr marL="285750" indent="-285750">
              <a:lnSpc>
                <a:spcPct val="150000"/>
              </a:lnSpc>
              <a:buFont typeface="Arial" panose="020B0604020202020204" pitchFamily="34" charset="0"/>
              <a:buChar char="•"/>
            </a:pPr>
            <a:r>
              <a:rPr lang="en-US" dirty="0">
                <a:solidFill>
                  <a:srgbClr val="000000"/>
                </a:solidFill>
              </a:rPr>
              <a:t>Non-Profit Partner Organizations</a:t>
            </a:r>
          </a:p>
          <a:p>
            <a:pPr marL="285750" indent="-285750">
              <a:lnSpc>
                <a:spcPct val="150000"/>
              </a:lnSpc>
              <a:buFont typeface="Arial" panose="020B0604020202020204" pitchFamily="34" charset="0"/>
              <a:buChar char="•"/>
            </a:pPr>
            <a:r>
              <a:rPr lang="en-US" dirty="0">
                <a:solidFill>
                  <a:srgbClr val="000000"/>
                </a:solidFill>
              </a:rPr>
              <a:t>Government Agencies</a:t>
            </a:r>
          </a:p>
        </p:txBody>
      </p:sp>
      <p:sp>
        <p:nvSpPr>
          <p:cNvPr id="11" name="Oval 10"/>
          <p:cNvSpPr/>
          <p:nvPr/>
        </p:nvSpPr>
        <p:spPr>
          <a:xfrm>
            <a:off x="1089960" y="1822228"/>
            <a:ext cx="678165" cy="61996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1</a:t>
            </a:r>
          </a:p>
        </p:txBody>
      </p:sp>
      <p:sp>
        <p:nvSpPr>
          <p:cNvPr id="12" name="Oval 11"/>
          <p:cNvSpPr/>
          <p:nvPr/>
        </p:nvSpPr>
        <p:spPr>
          <a:xfrm>
            <a:off x="4223247" y="1785461"/>
            <a:ext cx="684633" cy="62884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2</a:t>
            </a:r>
          </a:p>
        </p:txBody>
      </p:sp>
      <p:sp>
        <p:nvSpPr>
          <p:cNvPr id="13" name="Oval 12"/>
          <p:cNvSpPr/>
          <p:nvPr/>
        </p:nvSpPr>
        <p:spPr>
          <a:xfrm>
            <a:off x="7475768" y="1797024"/>
            <a:ext cx="650122" cy="6288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3</a:t>
            </a:r>
          </a:p>
        </p:txBody>
      </p:sp>
      <p:cxnSp>
        <p:nvCxnSpPr>
          <p:cNvPr id="4" name="Straight Connector 3"/>
          <p:cNvCxnSpPr>
            <a:cxnSpLocks/>
          </p:cNvCxnSpPr>
          <p:nvPr/>
        </p:nvCxnSpPr>
        <p:spPr>
          <a:xfrm flipH="1">
            <a:off x="2797509" y="2033509"/>
            <a:ext cx="8878" cy="468583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a:cxnSpLocks/>
          </p:cNvCxnSpPr>
          <p:nvPr/>
        </p:nvCxnSpPr>
        <p:spPr>
          <a:xfrm>
            <a:off x="6310396" y="2033509"/>
            <a:ext cx="0" cy="4685838"/>
          </a:xfrm>
          <a:prstGeom prst="line">
            <a:avLst/>
          </a:prstGeom>
        </p:spPr>
        <p:style>
          <a:lnRef idx="2">
            <a:schemeClr val="dk1"/>
          </a:lnRef>
          <a:fillRef idx="0">
            <a:schemeClr val="dk1"/>
          </a:fillRef>
          <a:effectRef idx="1">
            <a:schemeClr val="dk1"/>
          </a:effectRef>
          <a:fontRef idx="minor">
            <a:schemeClr val="tx1"/>
          </a:fontRef>
        </p:style>
      </p:cxnSp>
      <p:pic>
        <p:nvPicPr>
          <p:cNvPr id="16" name="Picture 15">
            <a:extLst>
              <a:ext uri="{FF2B5EF4-FFF2-40B4-BE49-F238E27FC236}">
                <a16:creationId xmlns:a16="http://schemas.microsoft.com/office/drawing/2014/main" id="{D8FD159C-2482-4B76-BF2D-C52499D5974A}"/>
              </a:ext>
            </a:extLst>
          </p:cNvPr>
          <p:cNvPicPr>
            <a:picLocks noChangeAspect="1"/>
          </p:cNvPicPr>
          <p:nvPr/>
        </p:nvPicPr>
        <p:blipFill>
          <a:blip r:embed="rId3"/>
          <a:stretch>
            <a:fillRect/>
          </a:stretch>
        </p:blipFill>
        <p:spPr>
          <a:xfrm>
            <a:off x="162055" y="135878"/>
            <a:ext cx="954206" cy="743798"/>
          </a:xfrm>
          <a:prstGeom prst="rect">
            <a:avLst/>
          </a:prstGeom>
        </p:spPr>
      </p:pic>
    </p:spTree>
    <p:extLst>
      <p:ext uri="{BB962C8B-B14F-4D97-AF65-F5344CB8AC3E}">
        <p14:creationId xmlns:p14="http://schemas.microsoft.com/office/powerpoint/2010/main" val="365687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00430" y="1324661"/>
            <a:ext cx="7844793" cy="5223506"/>
          </a:xfrm>
        </p:spPr>
        <p:txBody>
          <a:bodyPr>
            <a:noAutofit/>
          </a:bodyPr>
          <a:lstStyle/>
          <a:p>
            <a:pPr>
              <a:spcAft>
                <a:spcPts val="300"/>
              </a:spcAft>
            </a:pPr>
            <a:r>
              <a:rPr lang="en-US" sz="1600" b="1" dirty="0">
                <a:solidFill>
                  <a:srgbClr val="000000"/>
                </a:solidFill>
                <a:latin typeface="+mn-lt"/>
              </a:rPr>
              <a:t>Who are our Families?</a:t>
            </a:r>
          </a:p>
          <a:p>
            <a:pPr marL="1028700" lvl="1">
              <a:spcAft>
                <a:spcPts val="300"/>
              </a:spcAft>
              <a:buFont typeface="Arial" panose="020B0604020202020204" pitchFamily="34" charset="0"/>
              <a:buChar char="•"/>
            </a:pPr>
            <a:r>
              <a:rPr lang="en-US" sz="1400" dirty="0">
                <a:solidFill>
                  <a:srgbClr val="000000"/>
                </a:solidFill>
                <a:latin typeface="+mn-lt"/>
              </a:rPr>
              <a:t>50% have experienced intimate partner violence </a:t>
            </a:r>
          </a:p>
          <a:p>
            <a:pPr marL="1028700" lvl="1">
              <a:spcAft>
                <a:spcPts val="300"/>
              </a:spcAft>
              <a:buFont typeface="Arial" panose="020B0604020202020204" pitchFamily="34" charset="0"/>
              <a:buChar char="•"/>
            </a:pPr>
            <a:r>
              <a:rPr lang="en-US" sz="1400" dirty="0">
                <a:solidFill>
                  <a:srgbClr val="000000"/>
                </a:solidFill>
                <a:latin typeface="+mn-lt"/>
              </a:rPr>
              <a:t>45% have been diagnosed with a mental illnesses </a:t>
            </a:r>
          </a:p>
          <a:p>
            <a:pPr marL="1028700" lvl="1">
              <a:spcAft>
                <a:spcPts val="300"/>
              </a:spcAft>
              <a:buFont typeface="Arial" panose="020B0604020202020204" pitchFamily="34" charset="0"/>
              <a:buChar char="•"/>
            </a:pPr>
            <a:r>
              <a:rPr lang="en-US" sz="1400" dirty="0">
                <a:solidFill>
                  <a:srgbClr val="000000"/>
                </a:solidFill>
                <a:latin typeface="+mn-lt"/>
              </a:rPr>
              <a:t>36% are recovering from substance use disorders </a:t>
            </a:r>
          </a:p>
          <a:p>
            <a:pPr marL="1028700" lvl="1">
              <a:spcAft>
                <a:spcPts val="300"/>
              </a:spcAft>
              <a:buFont typeface="Arial" panose="020B0604020202020204" pitchFamily="34" charset="0"/>
              <a:buChar char="•"/>
            </a:pPr>
            <a:r>
              <a:rPr lang="en-US" sz="1400" dirty="0">
                <a:solidFill>
                  <a:srgbClr val="000000"/>
                </a:solidFill>
                <a:latin typeface="+mn-lt"/>
              </a:rPr>
              <a:t>Many children have special needs </a:t>
            </a:r>
          </a:p>
          <a:p>
            <a:pPr marL="1028700" lvl="1">
              <a:spcAft>
                <a:spcPts val="300"/>
              </a:spcAft>
              <a:buFont typeface="Arial" panose="020B0604020202020204" pitchFamily="34" charset="0"/>
              <a:buChar char="•"/>
            </a:pPr>
            <a:r>
              <a:rPr lang="en-US" sz="1400" dirty="0">
                <a:solidFill>
                  <a:srgbClr val="000000"/>
                </a:solidFill>
                <a:latin typeface="+mn-lt"/>
              </a:rPr>
              <a:t>Over 90% are single parent households</a:t>
            </a:r>
          </a:p>
          <a:p>
            <a:pPr marL="1028700" lvl="1">
              <a:spcAft>
                <a:spcPts val="300"/>
              </a:spcAft>
              <a:buFont typeface="Arial" panose="020B0604020202020204" pitchFamily="34" charset="0"/>
              <a:buChar char="•"/>
            </a:pPr>
            <a:r>
              <a:rPr lang="en-US" sz="1400" dirty="0">
                <a:solidFill>
                  <a:srgbClr val="7FBA00"/>
                </a:solidFill>
                <a:latin typeface="+mn-lt"/>
              </a:rPr>
              <a:t>All are motivated, resilient, and have decided that mentorship is right for them and their family!</a:t>
            </a:r>
          </a:p>
          <a:p>
            <a:pPr>
              <a:spcAft>
                <a:spcPts val="300"/>
              </a:spcAft>
            </a:pPr>
            <a:r>
              <a:rPr lang="en-US" sz="1600" b="1" dirty="0">
                <a:solidFill>
                  <a:srgbClr val="000000"/>
                </a:solidFill>
                <a:latin typeface="+mn-lt"/>
              </a:rPr>
              <a:t>How are our Families referred?</a:t>
            </a:r>
          </a:p>
          <a:p>
            <a:pPr marL="1028700" lvl="1">
              <a:spcAft>
                <a:spcPts val="300"/>
              </a:spcAft>
            </a:pPr>
            <a:r>
              <a:rPr lang="en-US" sz="1400" dirty="0">
                <a:solidFill>
                  <a:srgbClr val="000000"/>
                </a:solidFill>
                <a:latin typeface="+mn-lt"/>
              </a:rPr>
              <a:t>Referral Partners: Transitional Housing Shelters, Permanent Supportive Housing, &amp; Family Solution Centers</a:t>
            </a:r>
          </a:p>
          <a:p>
            <a:pPr>
              <a:spcAft>
                <a:spcPts val="300"/>
              </a:spcAft>
            </a:pPr>
            <a:r>
              <a:rPr lang="en-US" sz="1600" b="1" dirty="0">
                <a:solidFill>
                  <a:srgbClr val="000000"/>
                </a:solidFill>
                <a:latin typeface="+mn-lt"/>
              </a:rPr>
              <a:t>Where do our Families live?</a:t>
            </a:r>
          </a:p>
          <a:p>
            <a:pPr marL="1085850" lvl="1" indent="-342900">
              <a:spcAft>
                <a:spcPts val="300"/>
              </a:spcAft>
              <a:buFont typeface="Arial" panose="020B0604020202020204" pitchFamily="34" charset="0"/>
              <a:buChar char="•"/>
            </a:pPr>
            <a:r>
              <a:rPr lang="en-US" sz="1400" dirty="0">
                <a:solidFill>
                  <a:srgbClr val="000000"/>
                </a:solidFill>
                <a:latin typeface="+mn-lt"/>
              </a:rPr>
              <a:t>Scattered-site housing around Los Angeles </a:t>
            </a:r>
          </a:p>
          <a:p>
            <a:pPr marL="1085850" lvl="1" indent="-342900">
              <a:spcAft>
                <a:spcPts val="300"/>
              </a:spcAft>
              <a:buFont typeface="Arial" panose="020B0604020202020204" pitchFamily="34" charset="0"/>
              <a:buChar char="•"/>
            </a:pPr>
            <a:r>
              <a:rPr lang="en-US" sz="1400" dirty="0">
                <a:solidFill>
                  <a:srgbClr val="000000"/>
                </a:solidFill>
                <a:latin typeface="+mn-lt"/>
              </a:rPr>
              <a:t>Permanent Supportive Housing in South LA (ACOF) and Koreatown (St. Anne’s)</a:t>
            </a:r>
          </a:p>
          <a:p>
            <a:pPr lvl="1" indent="-742950">
              <a:spcAft>
                <a:spcPts val="300"/>
              </a:spcAft>
              <a:buNone/>
            </a:pPr>
            <a:r>
              <a:rPr lang="en-US" sz="1600" b="1" dirty="0">
                <a:solidFill>
                  <a:srgbClr val="000000"/>
                </a:solidFill>
                <a:latin typeface="+mn-lt"/>
              </a:rPr>
              <a:t>What is an ideal family for the Imagine LA program?</a:t>
            </a:r>
          </a:p>
          <a:p>
            <a:pPr marL="1027112" lvl="1">
              <a:spcAft>
                <a:spcPts val="300"/>
              </a:spcAft>
            </a:pPr>
            <a:r>
              <a:rPr lang="en-US" sz="1400" dirty="0">
                <a:solidFill>
                  <a:srgbClr val="000000"/>
                </a:solidFill>
                <a:latin typeface="+mn-lt"/>
              </a:rPr>
              <a:t>Willing and excited to work with a mentor team</a:t>
            </a:r>
          </a:p>
          <a:p>
            <a:pPr marL="1027112" lvl="1">
              <a:spcAft>
                <a:spcPts val="300"/>
              </a:spcAft>
            </a:pPr>
            <a:r>
              <a:rPr lang="en-US" sz="1400" dirty="0">
                <a:solidFill>
                  <a:srgbClr val="000000"/>
                </a:solidFill>
                <a:latin typeface="+mn-lt"/>
              </a:rPr>
              <a:t>Willing and excited to set and meet goals (wellness, employment, income, education, etc.)</a:t>
            </a:r>
          </a:p>
          <a:p>
            <a:pPr marL="1027112" lvl="1">
              <a:spcAft>
                <a:spcPts val="300"/>
              </a:spcAft>
            </a:pPr>
            <a:r>
              <a:rPr lang="en-US" sz="1400" dirty="0">
                <a:solidFill>
                  <a:srgbClr val="000000"/>
                </a:solidFill>
                <a:latin typeface="+mn-lt"/>
              </a:rPr>
              <a:t>Meet all Imagine LA program requirements</a:t>
            </a:r>
          </a:p>
          <a:p>
            <a:pPr>
              <a:spcAft>
                <a:spcPts val="300"/>
              </a:spcAft>
            </a:pPr>
            <a:endParaRPr lang="en-US" sz="2000" dirty="0">
              <a:solidFill>
                <a:srgbClr val="000000"/>
              </a:solidFill>
              <a:latin typeface="+mn-lt"/>
            </a:endParaRPr>
          </a:p>
        </p:txBody>
      </p:sp>
      <p:sp>
        <p:nvSpPr>
          <p:cNvPr id="3" name="Title 2"/>
          <p:cNvSpPr>
            <a:spLocks noGrp="1"/>
          </p:cNvSpPr>
          <p:nvPr>
            <p:ph type="title" idx="4294967295"/>
          </p:nvPr>
        </p:nvSpPr>
        <p:spPr>
          <a:xfrm>
            <a:off x="607852" y="295203"/>
            <a:ext cx="7921625" cy="1143000"/>
          </a:xfrm>
        </p:spPr>
        <p:txBody>
          <a:bodyPr/>
          <a:lstStyle/>
          <a:p>
            <a:r>
              <a:rPr lang="en-US" b="1" spc="300" dirty="0">
                <a:solidFill>
                  <a:sysClr val="windowText" lastClr="000000"/>
                </a:solidFill>
                <a:latin typeface="+mn-lt"/>
              </a:rPr>
              <a:t>Our Families</a:t>
            </a:r>
          </a:p>
        </p:txBody>
      </p:sp>
      <p:pic>
        <p:nvPicPr>
          <p:cNvPr id="5" name="Graphic 4" descr="Family with boy">
            <a:extLst>
              <a:ext uri="{FF2B5EF4-FFF2-40B4-BE49-F238E27FC236}">
                <a16:creationId xmlns:a16="http://schemas.microsoft.com/office/drawing/2014/main" id="{38243CAE-EEF0-4B88-93D7-67B07E6A8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74" y="1814313"/>
            <a:ext cx="751334" cy="751334"/>
          </a:xfrm>
          <a:prstGeom prst="rect">
            <a:avLst/>
          </a:prstGeom>
        </p:spPr>
      </p:pic>
      <p:pic>
        <p:nvPicPr>
          <p:cNvPr id="6" name="Graphic 5" descr="Parent and Baby">
            <a:extLst>
              <a:ext uri="{FF2B5EF4-FFF2-40B4-BE49-F238E27FC236}">
                <a16:creationId xmlns:a16="http://schemas.microsoft.com/office/drawing/2014/main" id="{248111AB-E398-4B66-89E3-473529365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5263" y="1819801"/>
            <a:ext cx="745846" cy="745846"/>
          </a:xfrm>
          <a:prstGeom prst="rect">
            <a:avLst/>
          </a:prstGeom>
        </p:spPr>
      </p:pic>
      <p:pic>
        <p:nvPicPr>
          <p:cNvPr id="7" name="Graphic 6" descr="Parent and Child">
            <a:extLst>
              <a:ext uri="{FF2B5EF4-FFF2-40B4-BE49-F238E27FC236}">
                <a16:creationId xmlns:a16="http://schemas.microsoft.com/office/drawing/2014/main" id="{25B5572D-B353-435D-810F-A12E4DC6D4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1182" y="5714878"/>
            <a:ext cx="710335" cy="710335"/>
          </a:xfrm>
          <a:prstGeom prst="rect">
            <a:avLst/>
          </a:prstGeom>
        </p:spPr>
      </p:pic>
      <p:pic>
        <p:nvPicPr>
          <p:cNvPr id="8" name="Graphic 7" descr="Family with two children">
            <a:extLst>
              <a:ext uri="{FF2B5EF4-FFF2-40B4-BE49-F238E27FC236}">
                <a16:creationId xmlns:a16="http://schemas.microsoft.com/office/drawing/2014/main" id="{1FC57E51-2D0A-467B-95B4-2A1C011E3B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3306" y="3247926"/>
            <a:ext cx="823835" cy="823835"/>
          </a:xfrm>
          <a:prstGeom prst="rect">
            <a:avLst/>
          </a:prstGeom>
        </p:spPr>
      </p:pic>
      <p:pic>
        <p:nvPicPr>
          <p:cNvPr id="9" name="Graphic 8" descr="Family with girl">
            <a:extLst>
              <a:ext uri="{FF2B5EF4-FFF2-40B4-BE49-F238E27FC236}">
                <a16:creationId xmlns:a16="http://schemas.microsoft.com/office/drawing/2014/main" id="{9702B0C5-260F-46F3-B4AF-B739C78CEF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22653" y="5173720"/>
            <a:ext cx="821306" cy="821306"/>
          </a:xfrm>
          <a:prstGeom prst="rect">
            <a:avLst/>
          </a:prstGeom>
        </p:spPr>
      </p:pic>
      <p:pic>
        <p:nvPicPr>
          <p:cNvPr id="10" name="Picture 9">
            <a:extLst>
              <a:ext uri="{FF2B5EF4-FFF2-40B4-BE49-F238E27FC236}">
                <a16:creationId xmlns:a16="http://schemas.microsoft.com/office/drawing/2014/main" id="{C7C2FFD7-EA91-48FD-B9C5-65A5058F4993}"/>
              </a:ext>
            </a:extLst>
          </p:cNvPr>
          <p:cNvPicPr>
            <a:picLocks noChangeAspect="1"/>
          </p:cNvPicPr>
          <p:nvPr/>
        </p:nvPicPr>
        <p:blipFill>
          <a:blip r:embed="rId13"/>
          <a:stretch>
            <a:fillRect/>
          </a:stretch>
        </p:blipFill>
        <p:spPr>
          <a:xfrm>
            <a:off x="162055" y="135878"/>
            <a:ext cx="954206" cy="743798"/>
          </a:xfrm>
          <a:prstGeom prst="rect">
            <a:avLst/>
          </a:prstGeom>
        </p:spPr>
      </p:pic>
    </p:spTree>
    <p:extLst>
      <p:ext uri="{BB962C8B-B14F-4D97-AF65-F5344CB8AC3E}">
        <p14:creationId xmlns:p14="http://schemas.microsoft.com/office/powerpoint/2010/main" val="7500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500"/>
                                        <p:tgtEl>
                                          <p:spTgt spid="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Effect transition="in" filter="fade">
                                      <p:cBhvr>
                                        <p:cTn id="55" dur="500"/>
                                        <p:tgtEl>
                                          <p:spTgt spid="2">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685800" y="86425"/>
            <a:ext cx="7772400" cy="1336676"/>
          </a:xfrm>
        </p:spPr>
        <p:txBody>
          <a:bodyPr/>
          <a:lstStyle/>
          <a:p>
            <a:r>
              <a:rPr lang="en-US" b="1" spc="300" dirty="0">
                <a:solidFill>
                  <a:sysClr val="windowText" lastClr="000000"/>
                </a:solidFill>
                <a:latin typeface="+mn-lt"/>
              </a:rPr>
              <a:t>Our Volunteers</a:t>
            </a:r>
          </a:p>
        </p:txBody>
      </p:sp>
      <p:sp>
        <p:nvSpPr>
          <p:cNvPr id="2" name="Content Placeholder 1"/>
          <p:cNvSpPr>
            <a:spLocks noGrp="1"/>
          </p:cNvSpPr>
          <p:nvPr>
            <p:ph type="subTitle" idx="4294967295"/>
          </p:nvPr>
        </p:nvSpPr>
        <p:spPr>
          <a:xfrm>
            <a:off x="180131" y="1651072"/>
            <a:ext cx="4782487" cy="2192337"/>
          </a:xfrm>
        </p:spPr>
        <p:txBody>
          <a:bodyPr>
            <a:noAutofit/>
          </a:bodyPr>
          <a:lstStyle/>
          <a:p>
            <a:pPr algn="l"/>
            <a:r>
              <a:rPr lang="en-US" sz="2000" b="1" dirty="0">
                <a:solidFill>
                  <a:srgbClr val="000000"/>
                </a:solidFill>
                <a:latin typeface="+mn-lt"/>
                <a:cs typeface="Arial" panose="020B0604020202020204" pitchFamily="34" charset="0"/>
              </a:rPr>
              <a:t>Where do our Volunteers come from?</a:t>
            </a:r>
          </a:p>
          <a:p>
            <a:pPr marL="1200150" lvl="1" indent="-457200" algn="l">
              <a:buFont typeface="Arial" panose="020B0604020202020204" pitchFamily="34" charset="0"/>
              <a:buChar char="•"/>
            </a:pPr>
            <a:r>
              <a:rPr lang="en-US" sz="1800" dirty="0">
                <a:solidFill>
                  <a:srgbClr val="000000"/>
                </a:solidFill>
                <a:latin typeface="+mn-lt"/>
                <a:cs typeface="Arial" panose="020B0604020202020204" pitchFamily="34" charset="0"/>
              </a:rPr>
              <a:t>Local Businesses</a:t>
            </a:r>
          </a:p>
          <a:p>
            <a:pPr marL="1200150" lvl="1" indent="-457200" algn="l">
              <a:buFont typeface="Arial" panose="020B0604020202020204" pitchFamily="34" charset="0"/>
              <a:buChar char="•"/>
            </a:pPr>
            <a:r>
              <a:rPr lang="en-US" sz="1800" dirty="0">
                <a:solidFill>
                  <a:srgbClr val="000000"/>
                </a:solidFill>
                <a:latin typeface="+mn-lt"/>
                <a:cs typeface="Arial" panose="020B0604020202020204" pitchFamily="34" charset="0"/>
              </a:rPr>
              <a:t>Faith Communities</a:t>
            </a:r>
          </a:p>
          <a:p>
            <a:pPr marL="1200150" lvl="1" indent="-457200" algn="l">
              <a:buFont typeface="Arial" panose="020B0604020202020204" pitchFamily="34" charset="0"/>
              <a:buChar char="•"/>
            </a:pPr>
            <a:r>
              <a:rPr lang="en-US" sz="1800" dirty="0">
                <a:solidFill>
                  <a:srgbClr val="000000"/>
                </a:solidFill>
                <a:latin typeface="+mn-lt"/>
                <a:cs typeface="Arial" panose="020B0604020202020204" pitchFamily="34" charset="0"/>
              </a:rPr>
              <a:t>Corporations</a:t>
            </a:r>
          </a:p>
          <a:p>
            <a:pPr marL="1200150" lvl="1" indent="-457200" algn="l">
              <a:buFont typeface="Arial" panose="020B0604020202020204" pitchFamily="34" charset="0"/>
              <a:buChar char="•"/>
            </a:pPr>
            <a:r>
              <a:rPr lang="en-US" sz="1800" dirty="0">
                <a:solidFill>
                  <a:srgbClr val="000000"/>
                </a:solidFill>
                <a:latin typeface="+mn-lt"/>
                <a:cs typeface="Arial" panose="020B0604020202020204" pitchFamily="34" charset="0"/>
              </a:rPr>
              <a:t>Groups of Friends</a:t>
            </a:r>
          </a:p>
          <a:p>
            <a:pPr marL="1200150" lvl="1" indent="-457200" algn="l">
              <a:buFont typeface="Arial" panose="020B0604020202020204" pitchFamily="34" charset="0"/>
              <a:buChar char="•"/>
            </a:pPr>
            <a:r>
              <a:rPr lang="en-US" sz="1800" dirty="0">
                <a:solidFill>
                  <a:srgbClr val="000000"/>
                </a:solidFill>
                <a:latin typeface="+mn-lt"/>
                <a:cs typeface="Arial" panose="020B0604020202020204" pitchFamily="34" charset="0"/>
              </a:rPr>
              <a:t>Individuals</a:t>
            </a:r>
          </a:p>
          <a:p>
            <a:pPr marL="742950" lvl="1" algn="l"/>
            <a:endParaRPr lang="en-US" sz="1800" dirty="0">
              <a:solidFill>
                <a:srgbClr val="000000"/>
              </a:solidFill>
              <a:latin typeface="+mn-lt"/>
              <a:cs typeface="Arial" panose="020B0604020202020204" pitchFamily="34" charset="0"/>
            </a:endParaRPr>
          </a:p>
        </p:txBody>
      </p:sp>
      <p:sp>
        <p:nvSpPr>
          <p:cNvPr id="4" name="TextBox 3"/>
          <p:cNvSpPr txBox="1"/>
          <p:nvPr/>
        </p:nvSpPr>
        <p:spPr>
          <a:xfrm>
            <a:off x="800986" y="4378114"/>
            <a:ext cx="7657214" cy="2231380"/>
          </a:xfrm>
          <a:prstGeom prst="rect">
            <a:avLst/>
          </a:prstGeom>
          <a:noFill/>
        </p:spPr>
        <p:txBody>
          <a:bodyPr wrap="square" rtlCol="0">
            <a:spAutoFit/>
          </a:bodyPr>
          <a:lstStyle/>
          <a:p>
            <a:pPr algn="ctr"/>
            <a:r>
              <a:rPr lang="en-US" sz="2000" b="1" dirty="0">
                <a:solidFill>
                  <a:srgbClr val="000000"/>
                </a:solidFill>
                <a:cs typeface="Arial" panose="020B0604020202020204" pitchFamily="34" charset="0"/>
              </a:rPr>
              <a:t>If you are interested in an immersive, impactful volunteer experience, then this is your opportunity to:</a:t>
            </a:r>
          </a:p>
          <a:p>
            <a:pPr marL="1085850" lvl="1" indent="-342900">
              <a:lnSpc>
                <a:spcPct val="150000"/>
              </a:lnSpc>
              <a:buFont typeface="Arial" panose="020B0604020202020204" pitchFamily="34" charset="0"/>
              <a:buChar char="•"/>
            </a:pPr>
            <a:r>
              <a:rPr lang="en-US" dirty="0">
                <a:solidFill>
                  <a:srgbClr val="000000"/>
                </a:solidFill>
              </a:rPr>
              <a:t>Interrupt the cycle of homelessness and poverty on a deeper level</a:t>
            </a:r>
          </a:p>
          <a:p>
            <a:pPr marL="1085850" lvl="1" indent="-342900">
              <a:lnSpc>
                <a:spcPct val="150000"/>
              </a:lnSpc>
              <a:buFont typeface="Arial" panose="020B0604020202020204" pitchFamily="34" charset="0"/>
              <a:buChar char="•"/>
            </a:pPr>
            <a:r>
              <a:rPr lang="en-US" dirty="0">
                <a:solidFill>
                  <a:srgbClr val="000000"/>
                </a:solidFill>
              </a:rPr>
              <a:t>Witness the impact of your work as a mentor</a:t>
            </a:r>
          </a:p>
          <a:p>
            <a:pPr marL="1085850" lvl="1" indent="-342900">
              <a:lnSpc>
                <a:spcPct val="150000"/>
              </a:lnSpc>
              <a:buFont typeface="Arial" panose="020B0604020202020204" pitchFamily="34" charset="0"/>
              <a:buChar char="•"/>
            </a:pPr>
            <a:r>
              <a:rPr lang="en-US" dirty="0">
                <a:solidFill>
                  <a:srgbClr val="000000"/>
                </a:solidFill>
                <a:cs typeface="Arial" panose="020B0604020202020204" pitchFamily="34" charset="0"/>
              </a:rPr>
              <a:t>Create long lasting relationships</a:t>
            </a:r>
          </a:p>
          <a:p>
            <a:endParaRPr lang="en-US" dirty="0">
              <a:solidFill>
                <a:srgbClr val="000000"/>
              </a:solidFill>
            </a:endParaRPr>
          </a:p>
        </p:txBody>
      </p:sp>
      <p:pic>
        <p:nvPicPr>
          <p:cNvPr id="8" name="Picture 7">
            <a:extLst>
              <a:ext uri="{FF2B5EF4-FFF2-40B4-BE49-F238E27FC236}">
                <a16:creationId xmlns:a16="http://schemas.microsoft.com/office/drawing/2014/main" id="{AA18609F-059F-4C7A-B3BE-1F665703D997}"/>
              </a:ext>
            </a:extLst>
          </p:cNvPr>
          <p:cNvPicPr>
            <a:picLocks noChangeAspect="1"/>
          </p:cNvPicPr>
          <p:nvPr/>
        </p:nvPicPr>
        <p:blipFill rotWithShape="1">
          <a:blip r:embed="rId2"/>
          <a:srcRect l="6379" r="21620"/>
          <a:stretch/>
        </p:blipFill>
        <p:spPr>
          <a:xfrm>
            <a:off x="5397624" y="1410446"/>
            <a:ext cx="2974020" cy="2673587"/>
          </a:xfrm>
          <a:prstGeom prst="rect">
            <a:avLst/>
          </a:prstGeom>
        </p:spPr>
      </p:pic>
      <p:pic>
        <p:nvPicPr>
          <p:cNvPr id="7" name="Picture 6">
            <a:extLst>
              <a:ext uri="{FF2B5EF4-FFF2-40B4-BE49-F238E27FC236}">
                <a16:creationId xmlns:a16="http://schemas.microsoft.com/office/drawing/2014/main" id="{8472CE4C-A64A-43FC-BFD1-06B4F1F85350}"/>
              </a:ext>
            </a:extLst>
          </p:cNvPr>
          <p:cNvPicPr>
            <a:picLocks noChangeAspect="1"/>
          </p:cNvPicPr>
          <p:nvPr/>
        </p:nvPicPr>
        <p:blipFill>
          <a:blip r:embed="rId3"/>
          <a:stretch>
            <a:fillRect/>
          </a:stretch>
        </p:blipFill>
        <p:spPr>
          <a:xfrm>
            <a:off x="162055" y="135878"/>
            <a:ext cx="954206" cy="743798"/>
          </a:xfrm>
          <a:prstGeom prst="rect">
            <a:avLst/>
          </a:prstGeom>
        </p:spPr>
      </p:pic>
    </p:spTree>
    <p:extLst>
      <p:ext uri="{BB962C8B-B14F-4D97-AF65-F5344CB8AC3E}">
        <p14:creationId xmlns:p14="http://schemas.microsoft.com/office/powerpoint/2010/main" val="22761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11188" y="451821"/>
            <a:ext cx="7921625" cy="1143000"/>
          </a:xfrm>
        </p:spPr>
        <p:txBody>
          <a:bodyPr>
            <a:normAutofit/>
          </a:bodyPr>
          <a:lstStyle/>
          <a:p>
            <a:r>
              <a:rPr lang="en-US" sz="3600" b="1" spc="300" dirty="0">
                <a:solidFill>
                  <a:sysClr val="windowText" lastClr="000000"/>
                </a:solidFill>
                <a:latin typeface="+mn-lt"/>
                <a:cs typeface="Arial" panose="020B0604020202020204" pitchFamily="34" charset="0"/>
              </a:rPr>
              <a:t>Mentor Team Structure</a:t>
            </a:r>
          </a:p>
        </p:txBody>
      </p:sp>
      <p:sp>
        <p:nvSpPr>
          <p:cNvPr id="21" name="Rounded Rectangle 20"/>
          <p:cNvSpPr/>
          <p:nvPr/>
        </p:nvSpPr>
        <p:spPr>
          <a:xfrm>
            <a:off x="306279" y="6014525"/>
            <a:ext cx="8531441" cy="60484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74320" lvl="0" indent="-274320" algn="ctr" fontAlgn="auto">
              <a:spcBef>
                <a:spcPts val="600"/>
              </a:spcBef>
              <a:spcAft>
                <a:spcPts val="0"/>
              </a:spcAft>
              <a:buClr>
                <a:schemeClr val="accent1"/>
              </a:buClr>
              <a:buSzPct val="70000"/>
              <a:defRPr/>
            </a:pPr>
            <a:r>
              <a:rPr lang="en-US" sz="1600" b="1" spc="300" dirty="0">
                <a:solidFill>
                  <a:srgbClr val="000000"/>
                </a:solidFill>
                <a:latin typeface="Arial" panose="020B0604020202020204" pitchFamily="34" charset="0"/>
                <a:cs typeface="Arial" panose="020B0604020202020204" pitchFamily="34" charset="0"/>
              </a:rPr>
              <a:t>TEAM SIZE DEPENDS ON FAMILY’S SIZE AND NEEDS</a:t>
            </a:r>
          </a:p>
        </p:txBody>
      </p:sp>
      <p:graphicFrame>
        <p:nvGraphicFramePr>
          <p:cNvPr id="2" name="Diagram 1"/>
          <p:cNvGraphicFramePr/>
          <p:nvPr>
            <p:extLst>
              <p:ext uri="{D42A27DB-BD31-4B8C-83A1-F6EECF244321}">
                <p14:modId xmlns:p14="http://schemas.microsoft.com/office/powerpoint/2010/main" val="3113228121"/>
              </p:ext>
            </p:extLst>
          </p:nvPr>
        </p:nvGraphicFramePr>
        <p:xfrm>
          <a:off x="170253" y="2044291"/>
          <a:ext cx="8688426" cy="3884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3857656" y="2321291"/>
            <a:ext cx="1313618" cy="276999"/>
          </a:xfrm>
          <a:prstGeom prst="rect">
            <a:avLst/>
          </a:prstGeom>
          <a:ln w="9525">
            <a:solidFill>
              <a:srgbClr val="68AB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a:solidFill>
                  <a:srgbClr val="000000"/>
                </a:solidFill>
                <a:latin typeface="Arial" panose="020B0604020202020204" pitchFamily="34" charset="0"/>
                <a:cs typeface="Arial" panose="020B0604020202020204" pitchFamily="34" charset="0"/>
              </a:rPr>
              <a:t>12 – 18 months</a:t>
            </a:r>
          </a:p>
        </p:txBody>
      </p:sp>
      <p:sp>
        <p:nvSpPr>
          <p:cNvPr id="17" name="TextBox 16"/>
          <p:cNvSpPr txBox="1"/>
          <p:nvPr/>
        </p:nvSpPr>
        <p:spPr>
          <a:xfrm>
            <a:off x="7359418" y="2044292"/>
            <a:ext cx="1152128" cy="276999"/>
          </a:xfrm>
          <a:prstGeom prst="rect">
            <a:avLst/>
          </a:prstGeom>
          <a:ln w="9525">
            <a:solidFill>
              <a:srgbClr val="68AB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a:solidFill>
                  <a:srgbClr val="000000"/>
                </a:solidFill>
                <a:latin typeface="Arial" panose="020B0604020202020204" pitchFamily="34" charset="0"/>
                <a:cs typeface="Arial" panose="020B0604020202020204" pitchFamily="34" charset="0"/>
              </a:rPr>
              <a:t>As needed</a:t>
            </a:r>
          </a:p>
        </p:txBody>
      </p:sp>
      <p:sp>
        <p:nvSpPr>
          <p:cNvPr id="4" name="Left Brace 3"/>
          <p:cNvSpPr/>
          <p:nvPr/>
        </p:nvSpPr>
        <p:spPr>
          <a:xfrm rot="5400000">
            <a:off x="4356030" y="2391831"/>
            <a:ext cx="316871" cy="1013988"/>
          </a:xfrm>
          <a:prstGeom prst="leftBrace">
            <a:avLst/>
          </a:prstGeom>
          <a:ln>
            <a:solidFill>
              <a:srgbClr val="68AB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Left Brace 18"/>
          <p:cNvSpPr/>
          <p:nvPr/>
        </p:nvSpPr>
        <p:spPr>
          <a:xfrm rot="5400000">
            <a:off x="7777047" y="2058732"/>
            <a:ext cx="316871" cy="1013988"/>
          </a:xfrm>
          <a:prstGeom prst="leftBrace">
            <a:avLst/>
          </a:prstGeom>
          <a:ln>
            <a:solidFill>
              <a:srgbClr val="68AB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2DDEF1E-9112-4869-A6D5-F85CA2770720}"/>
              </a:ext>
            </a:extLst>
          </p:cNvPr>
          <p:cNvSpPr txBox="1"/>
          <p:nvPr/>
        </p:nvSpPr>
        <p:spPr>
          <a:xfrm>
            <a:off x="462879" y="2726994"/>
            <a:ext cx="1313618" cy="276999"/>
          </a:xfrm>
          <a:prstGeom prst="rect">
            <a:avLst/>
          </a:prstGeom>
          <a:ln w="9525">
            <a:solidFill>
              <a:srgbClr val="68AB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a:solidFill>
                  <a:srgbClr val="000000"/>
                </a:solidFill>
                <a:latin typeface="Arial" panose="020B0604020202020204" pitchFamily="34" charset="0"/>
                <a:cs typeface="Arial" panose="020B0604020202020204" pitchFamily="34" charset="0"/>
              </a:rPr>
              <a:t>Full Time</a:t>
            </a:r>
          </a:p>
        </p:txBody>
      </p:sp>
      <p:sp>
        <p:nvSpPr>
          <p:cNvPr id="11" name="Left Brace 10">
            <a:extLst>
              <a:ext uri="{FF2B5EF4-FFF2-40B4-BE49-F238E27FC236}">
                <a16:creationId xmlns:a16="http://schemas.microsoft.com/office/drawing/2014/main" id="{E368994C-EB05-463C-AE52-EDB1B3D44925}"/>
              </a:ext>
            </a:extLst>
          </p:cNvPr>
          <p:cNvSpPr/>
          <p:nvPr/>
        </p:nvSpPr>
        <p:spPr>
          <a:xfrm rot="5400000">
            <a:off x="915067" y="2753094"/>
            <a:ext cx="316871" cy="1013988"/>
          </a:xfrm>
          <a:prstGeom prst="leftBrace">
            <a:avLst/>
          </a:prstGeom>
          <a:ln>
            <a:solidFill>
              <a:srgbClr val="68AB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20804E76-E944-4334-BC02-BA79470585E5}"/>
              </a:ext>
            </a:extLst>
          </p:cNvPr>
          <p:cNvPicPr>
            <a:picLocks noChangeAspect="1"/>
          </p:cNvPicPr>
          <p:nvPr/>
        </p:nvPicPr>
        <p:blipFill>
          <a:blip r:embed="rId8"/>
          <a:stretch>
            <a:fillRect/>
          </a:stretch>
        </p:blipFill>
        <p:spPr>
          <a:xfrm>
            <a:off x="162055" y="135878"/>
            <a:ext cx="954206" cy="743798"/>
          </a:xfrm>
          <a:prstGeom prst="rect">
            <a:avLst/>
          </a:prstGeom>
        </p:spPr>
      </p:pic>
      <p:cxnSp>
        <p:nvCxnSpPr>
          <p:cNvPr id="6" name="Straight Arrow Connector 5">
            <a:extLst>
              <a:ext uri="{FF2B5EF4-FFF2-40B4-BE49-F238E27FC236}">
                <a16:creationId xmlns:a16="http://schemas.microsoft.com/office/drawing/2014/main" id="{402300D0-51F1-43FE-B447-2CAD9E20C85F}"/>
              </a:ext>
            </a:extLst>
          </p:cNvPr>
          <p:cNvCxnSpPr>
            <a:cxnSpLocks/>
          </p:cNvCxnSpPr>
          <p:nvPr/>
        </p:nvCxnSpPr>
        <p:spPr>
          <a:xfrm flipV="1">
            <a:off x="4909350" y="4687407"/>
            <a:ext cx="0" cy="16867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Effect transition="in" filter="fade">
                                      <p:cBhvr>
                                        <p:cTn id="34" dur="75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750" fill="hold"/>
                                        <p:tgtEl>
                                          <p:spTgt spid="19"/>
                                        </p:tgtEl>
                                        <p:attrNameLst>
                                          <p:attrName>ppt_w</p:attrName>
                                        </p:attrNameLst>
                                      </p:cBhvr>
                                      <p:tavLst>
                                        <p:tav tm="0">
                                          <p:val>
                                            <p:fltVal val="0"/>
                                          </p:val>
                                        </p:tav>
                                        <p:tav tm="100000">
                                          <p:val>
                                            <p:strVal val="#ppt_w"/>
                                          </p:val>
                                        </p:tav>
                                      </p:tavLst>
                                    </p:anim>
                                    <p:anim calcmode="lin" valueType="num">
                                      <p:cBhvr>
                                        <p:cTn id="38" dur="750" fill="hold"/>
                                        <p:tgtEl>
                                          <p:spTgt spid="19"/>
                                        </p:tgtEl>
                                        <p:attrNameLst>
                                          <p:attrName>ppt_h</p:attrName>
                                        </p:attrNameLst>
                                      </p:cBhvr>
                                      <p:tavLst>
                                        <p:tav tm="0">
                                          <p:val>
                                            <p:fltVal val="0"/>
                                          </p:val>
                                        </p:tav>
                                        <p:tav tm="100000">
                                          <p:val>
                                            <p:strVal val="#ppt_h"/>
                                          </p:val>
                                        </p:tav>
                                      </p:tavLst>
                                    </p:anim>
                                    <p:animEffect transition="in" filter="fade">
                                      <p:cBhvr>
                                        <p:cTn id="3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6" grpId="0" animBg="1"/>
      <p:bldP spid="17" grpId="0" animBg="1"/>
      <p:bldP spid="4" grpId="0" animBg="1"/>
      <p:bldP spid="1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45598" y="596933"/>
            <a:ext cx="7772400" cy="927015"/>
          </a:xfrm>
        </p:spPr>
        <p:txBody>
          <a:bodyPr>
            <a:normAutofit/>
          </a:bodyPr>
          <a:lstStyle/>
          <a:p>
            <a:r>
              <a:rPr lang="en-US" sz="3200" b="1" spc="300" dirty="0">
                <a:solidFill>
                  <a:srgbClr val="000000"/>
                </a:solidFill>
                <a:latin typeface="+mn-lt"/>
              </a:rPr>
              <a:t>Natural Support System Framework</a:t>
            </a:r>
          </a:p>
        </p:txBody>
      </p:sp>
      <p:sp>
        <p:nvSpPr>
          <p:cNvPr id="5" name="Subtitle 4"/>
          <p:cNvSpPr>
            <a:spLocks noGrp="1"/>
          </p:cNvSpPr>
          <p:nvPr>
            <p:ph type="subTitle" idx="4294967295"/>
          </p:nvPr>
        </p:nvSpPr>
        <p:spPr>
          <a:xfrm>
            <a:off x="221945" y="1478489"/>
            <a:ext cx="8701336" cy="2814132"/>
          </a:xfrm>
        </p:spPr>
        <p:txBody>
          <a:bodyPr>
            <a:normAutofit lnSpcReduction="10000"/>
          </a:bodyPr>
          <a:lstStyle/>
          <a:p>
            <a:pPr algn="ctr">
              <a:lnSpc>
                <a:spcPct val="150000"/>
              </a:lnSpc>
            </a:pPr>
            <a:r>
              <a:rPr lang="en-US" sz="1600" dirty="0">
                <a:solidFill>
                  <a:srgbClr val="000000"/>
                </a:solidFill>
                <a:latin typeface="+mn-lt"/>
              </a:rPr>
              <a:t>Natural supports are essential to help Families thrive.  They promote independence and growth in addition to creating an environment that fosters creativity and confidence.  Natural supports help Families develop deep, meaningful relationships full of mutual respect, love, and laughter.  These relationships allow Families to begin the process of moving away from reliance on social service agencies and toward reliance on self, friends, family, and the community.  Mentorship promotes community and the building of natural supports.  For this reason, Imagine LA developed the Natural Support System Framework – a framework aimed at helping you and your mentee Family grow over the next 12 – 18 months.</a:t>
            </a:r>
          </a:p>
        </p:txBody>
      </p:sp>
      <p:pic>
        <p:nvPicPr>
          <p:cNvPr id="10" name="Picture 9"/>
          <p:cNvPicPr>
            <a:picLocks noChangeAspect="1"/>
          </p:cNvPicPr>
          <p:nvPr/>
        </p:nvPicPr>
        <p:blipFill>
          <a:blip r:embed="rId2"/>
          <a:stretch>
            <a:fillRect/>
          </a:stretch>
        </p:blipFill>
        <p:spPr>
          <a:xfrm>
            <a:off x="4887158" y="4237782"/>
            <a:ext cx="1894178" cy="2464858"/>
          </a:xfrm>
          <a:prstGeom prst="rect">
            <a:avLst/>
          </a:prstGeom>
          <a:ln w="38100" cmpd="dbl">
            <a:solidFill>
              <a:schemeClr val="tx1"/>
            </a:solidFill>
          </a:ln>
        </p:spPr>
      </p:pic>
      <p:pic>
        <p:nvPicPr>
          <p:cNvPr id="11" name="Picture 10"/>
          <p:cNvPicPr>
            <a:picLocks noChangeAspect="1"/>
          </p:cNvPicPr>
          <p:nvPr/>
        </p:nvPicPr>
        <p:blipFill>
          <a:blip r:embed="rId3"/>
          <a:stretch>
            <a:fillRect/>
          </a:stretch>
        </p:blipFill>
        <p:spPr>
          <a:xfrm>
            <a:off x="2112890" y="4237783"/>
            <a:ext cx="1953696" cy="2464857"/>
          </a:xfrm>
          <a:prstGeom prst="rect">
            <a:avLst/>
          </a:prstGeom>
          <a:ln w="38100" cmpd="dbl">
            <a:solidFill>
              <a:schemeClr val="tx1"/>
            </a:solidFill>
          </a:ln>
        </p:spPr>
      </p:pic>
      <p:pic>
        <p:nvPicPr>
          <p:cNvPr id="9" name="Picture 8">
            <a:extLst>
              <a:ext uri="{FF2B5EF4-FFF2-40B4-BE49-F238E27FC236}">
                <a16:creationId xmlns:a16="http://schemas.microsoft.com/office/drawing/2014/main" id="{4602660F-EC9A-4D4D-A80E-5A5E8FD6508F}"/>
              </a:ext>
            </a:extLst>
          </p:cNvPr>
          <p:cNvPicPr>
            <a:picLocks noChangeAspect="1"/>
          </p:cNvPicPr>
          <p:nvPr/>
        </p:nvPicPr>
        <p:blipFill>
          <a:blip r:embed="rId4"/>
          <a:stretch>
            <a:fillRect/>
          </a:stretch>
        </p:blipFill>
        <p:spPr>
          <a:xfrm>
            <a:off x="46641" y="47098"/>
            <a:ext cx="954206" cy="743798"/>
          </a:xfrm>
          <a:prstGeom prst="rect">
            <a:avLst/>
          </a:prstGeom>
        </p:spPr>
      </p:pic>
    </p:spTree>
    <p:extLst>
      <p:ext uri="{BB962C8B-B14F-4D97-AF65-F5344CB8AC3E}">
        <p14:creationId xmlns:p14="http://schemas.microsoft.com/office/powerpoint/2010/main" val="286113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81640" y="483475"/>
            <a:ext cx="7772400" cy="766763"/>
          </a:xfrm>
        </p:spPr>
        <p:txBody>
          <a:bodyPr>
            <a:noAutofit/>
          </a:bodyPr>
          <a:lstStyle/>
          <a:p>
            <a:pPr lvl="0">
              <a:spcBef>
                <a:spcPct val="20000"/>
              </a:spcBef>
            </a:pPr>
            <a:r>
              <a:rPr lang="en-US" sz="3600" b="1" spc="225" dirty="0">
                <a:solidFill>
                  <a:srgbClr val="000000"/>
                </a:solidFill>
                <a:latin typeface="+mn-lt"/>
                <a:ea typeface="+mn-ea"/>
              </a:rPr>
              <a:t>Natural Support System</a:t>
            </a:r>
            <a:endParaRPr lang="en-US" b="1" spc="225" dirty="0">
              <a:latin typeface="+mn-lt"/>
            </a:endParaRPr>
          </a:p>
        </p:txBody>
      </p:sp>
      <p:graphicFrame>
        <p:nvGraphicFramePr>
          <p:cNvPr id="70" name="Diagram 69"/>
          <p:cNvGraphicFramePr/>
          <p:nvPr>
            <p:extLst>
              <p:ext uri="{D42A27DB-BD31-4B8C-83A1-F6EECF244321}">
                <p14:modId xmlns:p14="http://schemas.microsoft.com/office/powerpoint/2010/main" val="1324551988"/>
              </p:ext>
            </p:extLst>
          </p:nvPr>
        </p:nvGraphicFramePr>
        <p:xfrm>
          <a:off x="326659" y="1597867"/>
          <a:ext cx="8741731" cy="379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p:cNvSpPr txBox="1"/>
          <p:nvPr/>
        </p:nvSpPr>
        <p:spPr>
          <a:xfrm>
            <a:off x="5113733" y="3206426"/>
            <a:ext cx="734837" cy="253916"/>
          </a:xfrm>
          <a:prstGeom prst="rect">
            <a:avLst/>
          </a:prstGeom>
          <a:noFill/>
        </p:spPr>
        <p:txBody>
          <a:bodyPr wrap="square" rtlCol="0">
            <a:spAutoFit/>
          </a:bodyPr>
          <a:lstStyle/>
          <a:p>
            <a:r>
              <a:rPr lang="en-US" sz="1050" dirty="0">
                <a:solidFill>
                  <a:srgbClr val="000000"/>
                </a:solidFill>
              </a:rPr>
              <a:t>Mentors</a:t>
            </a:r>
            <a:endParaRPr lang="en-US" sz="900" dirty="0">
              <a:solidFill>
                <a:srgbClr val="000000"/>
              </a:solidFill>
            </a:endParaRPr>
          </a:p>
        </p:txBody>
      </p:sp>
      <p:sp>
        <p:nvSpPr>
          <p:cNvPr id="72" name="Text Box 2"/>
          <p:cNvSpPr txBox="1">
            <a:spLocks noChangeArrowheads="1"/>
          </p:cNvSpPr>
          <p:nvPr/>
        </p:nvSpPr>
        <p:spPr bwMode="auto">
          <a:xfrm>
            <a:off x="1340549" y="1856976"/>
            <a:ext cx="498630" cy="273368"/>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700" dirty="0">
                <a:solidFill>
                  <a:srgbClr val="808080"/>
                </a:solidFill>
                <a:latin typeface="Calibri" panose="020F0502020204030204" pitchFamily="34" charset="0"/>
                <a:ea typeface="Calibri" panose="020F0502020204030204" pitchFamily="34" charset="0"/>
                <a:cs typeface="Times New Roman" panose="02020603050405020304" pitchFamily="18" charset="0"/>
              </a:rPr>
              <a:t>Social Services</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3"/>
          <p:cNvSpPr txBox="1"/>
          <p:nvPr/>
        </p:nvSpPr>
        <p:spPr>
          <a:xfrm>
            <a:off x="4278196" y="4834255"/>
            <a:ext cx="1114425" cy="3429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en-US" sz="1200" i="1" kern="0" dirty="0">
                <a:solidFill>
                  <a:srgbClr val="339095"/>
                </a:solidFill>
                <a:latin typeface="Calibri"/>
                <a:ea typeface="Calibri" panose="020F0502020204030204" pitchFamily="34" charset="0"/>
                <a:cs typeface="Times New Roman" panose="02020603050405020304" pitchFamily="18" charset="0"/>
              </a:rPr>
              <a:t>Enhance</a:t>
            </a:r>
            <a:endParaRPr lang="en-US" sz="750" kern="0" dirty="0">
              <a:solidFill>
                <a:sysClr val="windowText" lastClr="000000"/>
              </a:solidFill>
              <a:latin typeface="Calibri"/>
              <a:ea typeface="Calibri" panose="020F0502020204030204" pitchFamily="34" charset="0"/>
              <a:cs typeface="Times New Roman" panose="02020603050405020304" pitchFamily="18" charset="0"/>
            </a:endParaRPr>
          </a:p>
        </p:txBody>
      </p:sp>
      <p:sp>
        <p:nvSpPr>
          <p:cNvPr id="74" name="Text Box 2"/>
          <p:cNvSpPr txBox="1">
            <a:spLocks noChangeArrowheads="1"/>
          </p:cNvSpPr>
          <p:nvPr/>
        </p:nvSpPr>
        <p:spPr bwMode="auto">
          <a:xfrm>
            <a:off x="453261" y="3209792"/>
            <a:ext cx="612929" cy="185738"/>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700" dirty="0">
                <a:solidFill>
                  <a:srgbClr val="808080"/>
                </a:solidFill>
                <a:latin typeface="Calibri" panose="020F0502020204030204" pitchFamily="34" charset="0"/>
                <a:ea typeface="Calibri" panose="020F0502020204030204" pitchFamily="34" charset="0"/>
                <a:cs typeface="Times New Roman" panose="02020603050405020304" pitchFamily="18" charset="0"/>
              </a:rPr>
              <a:t>Community</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 Box 2"/>
          <p:cNvSpPr txBox="1"/>
          <p:nvPr/>
        </p:nvSpPr>
        <p:spPr>
          <a:xfrm>
            <a:off x="1198999" y="4838001"/>
            <a:ext cx="1114425" cy="3429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en-US" sz="1200" i="1" kern="0" dirty="0">
                <a:solidFill>
                  <a:srgbClr val="00B0F0"/>
                </a:solidFill>
                <a:latin typeface="Calibri"/>
                <a:ea typeface="Calibri" panose="020F0502020204030204" pitchFamily="34" charset="0"/>
                <a:cs typeface="Times New Roman" panose="02020603050405020304" pitchFamily="18" charset="0"/>
              </a:rPr>
              <a:t>Build</a:t>
            </a:r>
            <a:endParaRPr lang="en-US" sz="750" kern="0" dirty="0">
              <a:solidFill>
                <a:sysClr val="windowText" lastClr="000000"/>
              </a:solidFill>
              <a:latin typeface="Calibri"/>
              <a:ea typeface="Calibri" panose="020F0502020204030204" pitchFamily="34" charset="0"/>
              <a:cs typeface="Times New Roman" panose="02020603050405020304" pitchFamily="18" charset="0"/>
            </a:endParaRPr>
          </a:p>
        </p:txBody>
      </p:sp>
      <p:sp>
        <p:nvSpPr>
          <p:cNvPr id="76" name="Text Box 4"/>
          <p:cNvSpPr txBox="1"/>
          <p:nvPr/>
        </p:nvSpPr>
        <p:spPr>
          <a:xfrm>
            <a:off x="7014533" y="4843709"/>
            <a:ext cx="1114425" cy="3429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en-US" sz="1200" i="1" kern="0" dirty="0">
                <a:solidFill>
                  <a:srgbClr val="7FBA00"/>
                </a:solidFill>
                <a:latin typeface="Calibri"/>
                <a:ea typeface="Calibri" panose="020F0502020204030204" pitchFamily="34" charset="0"/>
                <a:cs typeface="Times New Roman" panose="02020603050405020304" pitchFamily="18" charset="0"/>
              </a:rPr>
              <a:t>Uphold</a:t>
            </a:r>
            <a:endParaRPr lang="en-US" sz="750" kern="0" dirty="0">
              <a:solidFill>
                <a:sysClr val="windowText" lastClr="000000"/>
              </a:solidFill>
              <a:latin typeface="Calibri"/>
              <a:ea typeface="Calibri" panose="020F0502020204030204" pitchFamily="34" charset="0"/>
              <a:cs typeface="Times New Roman" panose="02020603050405020304" pitchFamily="18" charset="0"/>
            </a:endParaRPr>
          </a:p>
        </p:txBody>
      </p:sp>
      <p:sp>
        <p:nvSpPr>
          <p:cNvPr id="77" name="Text Box 2"/>
          <p:cNvSpPr txBox="1">
            <a:spLocks noChangeArrowheads="1"/>
          </p:cNvSpPr>
          <p:nvPr/>
        </p:nvSpPr>
        <p:spPr bwMode="auto">
          <a:xfrm>
            <a:off x="2313424" y="4207353"/>
            <a:ext cx="342900" cy="192881"/>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pPr>
            <a:r>
              <a:rPr lang="en-US" sz="700" dirty="0">
                <a:solidFill>
                  <a:srgbClr val="808080"/>
                </a:solidFill>
                <a:latin typeface="Calibri" panose="020F0502020204030204" pitchFamily="34" charset="0"/>
                <a:ea typeface="Calibri" panose="020F0502020204030204" pitchFamily="34" charset="0"/>
                <a:cs typeface="Times New Roman" panose="02020603050405020304" pitchFamily="18" charset="0"/>
              </a:rPr>
              <a:t>Goals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 Box 2"/>
          <p:cNvSpPr txBox="1">
            <a:spLocks noChangeArrowheads="1"/>
          </p:cNvSpPr>
          <p:nvPr/>
        </p:nvSpPr>
        <p:spPr bwMode="auto">
          <a:xfrm>
            <a:off x="4819963" y="2101832"/>
            <a:ext cx="528267" cy="278606"/>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700" dirty="0">
                <a:solidFill>
                  <a:srgbClr val="7F7F7F"/>
                </a:solidFill>
                <a:latin typeface="Calibri" panose="020F0502020204030204" pitchFamily="34" charset="0"/>
                <a:ea typeface="Calibri" panose="020F0502020204030204" pitchFamily="34" charset="0"/>
                <a:cs typeface="Times New Roman" panose="02020603050405020304" pitchFamily="18" charset="0"/>
              </a:rPr>
              <a:t>Social Services</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Text Box 2"/>
          <p:cNvSpPr txBox="1">
            <a:spLocks noChangeArrowheads="1"/>
          </p:cNvSpPr>
          <p:nvPr/>
        </p:nvSpPr>
        <p:spPr bwMode="auto">
          <a:xfrm>
            <a:off x="3911142" y="4333046"/>
            <a:ext cx="667490" cy="194786"/>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700" dirty="0">
                <a:solidFill>
                  <a:srgbClr val="7F7F7F"/>
                </a:solidFill>
                <a:latin typeface="Calibri" panose="020F0502020204030204" pitchFamily="34" charset="0"/>
                <a:ea typeface="Calibri" panose="020F0502020204030204" pitchFamily="34" charset="0"/>
                <a:cs typeface="Times New Roman" panose="02020603050405020304" pitchFamily="18" charset="0"/>
              </a:rPr>
              <a:t>Community</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 Box 2"/>
          <p:cNvSpPr txBox="1">
            <a:spLocks noChangeArrowheads="1"/>
          </p:cNvSpPr>
          <p:nvPr/>
        </p:nvSpPr>
        <p:spPr bwMode="auto">
          <a:xfrm>
            <a:off x="5019616" y="3940154"/>
            <a:ext cx="378619" cy="157163"/>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US" sz="700" dirty="0">
                <a:solidFill>
                  <a:srgbClr val="7F7F7F"/>
                </a:solidFill>
                <a:latin typeface="Calibri" panose="020F0502020204030204" pitchFamily="34" charset="0"/>
                <a:ea typeface="Calibri" panose="020F0502020204030204" pitchFamily="34" charset="0"/>
                <a:cs typeface="Times New Roman" panose="02020603050405020304" pitchFamily="18" charset="0"/>
              </a:rPr>
              <a:t>Goals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p:cNvCxnSpPr/>
          <p:nvPr/>
        </p:nvCxnSpPr>
        <p:spPr>
          <a:xfrm flipV="1">
            <a:off x="4586645" y="2438481"/>
            <a:ext cx="121444" cy="150019"/>
          </a:xfrm>
          <a:prstGeom prst="line">
            <a:avLst/>
          </a:prstGeom>
          <a:noFill/>
          <a:ln w="6350" cap="flat" cmpd="sng" algn="ctr">
            <a:solidFill>
              <a:srgbClr val="339095"/>
            </a:solidFill>
            <a:prstDash val="dash"/>
            <a:miter lim="800000"/>
          </a:ln>
          <a:effectLst/>
        </p:spPr>
      </p:cxnSp>
      <p:cxnSp>
        <p:nvCxnSpPr>
          <p:cNvPr id="82" name="Straight Connector 81"/>
          <p:cNvCxnSpPr/>
          <p:nvPr/>
        </p:nvCxnSpPr>
        <p:spPr>
          <a:xfrm flipH="1">
            <a:off x="1066190" y="2871369"/>
            <a:ext cx="164306" cy="64294"/>
          </a:xfrm>
          <a:prstGeom prst="line">
            <a:avLst/>
          </a:prstGeom>
          <a:noFill/>
          <a:ln w="6350" cap="flat" cmpd="sng" algn="ctr">
            <a:solidFill>
              <a:srgbClr val="00B0F0"/>
            </a:solidFill>
            <a:prstDash val="dash"/>
            <a:miter lim="800000"/>
          </a:ln>
          <a:effectLst/>
        </p:spPr>
      </p:cxnSp>
      <p:cxnSp>
        <p:nvCxnSpPr>
          <p:cNvPr id="84" name="Straight Connector 83"/>
          <p:cNvCxnSpPr/>
          <p:nvPr/>
        </p:nvCxnSpPr>
        <p:spPr>
          <a:xfrm>
            <a:off x="4974984" y="3837730"/>
            <a:ext cx="128344" cy="90442"/>
          </a:xfrm>
          <a:prstGeom prst="line">
            <a:avLst/>
          </a:prstGeom>
          <a:noFill/>
          <a:ln w="6350" cap="flat" cmpd="sng" algn="ctr">
            <a:solidFill>
              <a:srgbClr val="339095"/>
            </a:solidFill>
            <a:prstDash val="dash"/>
            <a:miter lim="800000"/>
          </a:ln>
          <a:effectLst/>
        </p:spPr>
      </p:cxnSp>
      <p:cxnSp>
        <p:nvCxnSpPr>
          <p:cNvPr id="85" name="Straight Connector 84"/>
          <p:cNvCxnSpPr>
            <a:cxnSpLocks/>
          </p:cNvCxnSpPr>
          <p:nvPr/>
        </p:nvCxnSpPr>
        <p:spPr>
          <a:xfrm flipH="1" flipV="1">
            <a:off x="4157352" y="4148805"/>
            <a:ext cx="49120" cy="168336"/>
          </a:xfrm>
          <a:prstGeom prst="line">
            <a:avLst/>
          </a:prstGeom>
          <a:noFill/>
          <a:ln w="6350" cap="flat" cmpd="sng" algn="ctr">
            <a:solidFill>
              <a:srgbClr val="339095"/>
            </a:solidFill>
            <a:prstDash val="dash"/>
            <a:miter lim="800000"/>
          </a:ln>
          <a:effectLst/>
        </p:spPr>
      </p:cxnSp>
      <p:cxnSp>
        <p:nvCxnSpPr>
          <p:cNvPr id="86" name="Straight Connector 85"/>
          <p:cNvCxnSpPr>
            <a:cxnSpLocks/>
          </p:cNvCxnSpPr>
          <p:nvPr/>
        </p:nvCxnSpPr>
        <p:spPr>
          <a:xfrm>
            <a:off x="1759897" y="2030808"/>
            <a:ext cx="200300" cy="99536"/>
          </a:xfrm>
          <a:prstGeom prst="line">
            <a:avLst/>
          </a:prstGeom>
          <a:noFill/>
          <a:ln w="6350" cap="flat" cmpd="sng" algn="ctr">
            <a:solidFill>
              <a:srgbClr val="00B0F0"/>
            </a:solidFill>
            <a:prstDash val="dash"/>
            <a:miter lim="800000"/>
          </a:ln>
          <a:effectLst/>
        </p:spPr>
      </p:cxnSp>
      <p:sp>
        <p:nvSpPr>
          <p:cNvPr id="88" name="Oval 87"/>
          <p:cNvSpPr/>
          <p:nvPr/>
        </p:nvSpPr>
        <p:spPr>
          <a:xfrm>
            <a:off x="4691942" y="2203449"/>
            <a:ext cx="193834" cy="193358"/>
          </a:xfrm>
          <a:prstGeom prst="ellipse">
            <a:avLst/>
          </a:prstGeom>
          <a:solidFill>
            <a:srgbClr val="47BBC1">
              <a:alpha val="50000"/>
            </a:srgbClr>
          </a:solidFill>
          <a:ln w="28575" cap="flat" cmpd="sng" algn="ctr">
            <a:solidFill>
              <a:srgbClr val="ED7D31"/>
            </a:solidFill>
            <a:prstDash val="solid"/>
            <a:miter lim="800000"/>
          </a:ln>
          <a:effectLst/>
        </p:spPr>
        <p:txBody>
          <a:bodyPr/>
          <a:lstStyle/>
          <a:p>
            <a:endParaRPr lang="en-US" sz="1350" kern="0">
              <a:solidFill>
                <a:sysClr val="windowText" lastClr="000000"/>
              </a:solidFill>
              <a:latin typeface="Calibri"/>
            </a:endParaRPr>
          </a:p>
        </p:txBody>
      </p:sp>
      <p:sp>
        <p:nvSpPr>
          <p:cNvPr id="89" name="Oval 88"/>
          <p:cNvSpPr/>
          <p:nvPr/>
        </p:nvSpPr>
        <p:spPr>
          <a:xfrm>
            <a:off x="3907321" y="3595125"/>
            <a:ext cx="500063" cy="500063"/>
          </a:xfrm>
          <a:prstGeom prst="ellipse">
            <a:avLst/>
          </a:prstGeom>
          <a:solidFill>
            <a:srgbClr val="47BBC1">
              <a:alpha val="50000"/>
            </a:srgbClr>
          </a:solidFill>
          <a:ln w="28575" cap="flat" cmpd="sng" algn="ctr">
            <a:solidFill>
              <a:srgbClr val="7030A0"/>
            </a:solidFill>
            <a:prstDash val="solid"/>
            <a:miter lim="800000"/>
          </a:ln>
          <a:effectLst/>
        </p:spPr>
        <p:txBody>
          <a:bodyPr wrap="square">
            <a:noAutofit/>
          </a:bodyPr>
          <a:lstStyle/>
          <a:p>
            <a:pPr algn="ctr">
              <a:lnSpc>
                <a:spcPct val="107000"/>
              </a:lnSpc>
              <a:spcAft>
                <a:spcPts val="600"/>
              </a:spcAft>
            </a:pPr>
            <a:r>
              <a:rPr lang="en-US" sz="450" kern="0">
                <a:solidFill>
                  <a:sysClr val="windowText" lastClr="000000"/>
                </a:solidFill>
                <a:latin typeface="Calibri"/>
                <a:ea typeface="Calibri" panose="020F0502020204030204" pitchFamily="34" charset="0"/>
                <a:cs typeface="Times New Roman" panose="02020603050405020304" pitchFamily="18" charset="0"/>
              </a:rPr>
              <a:t> </a:t>
            </a:r>
            <a:endParaRPr lang="en-US" sz="825" kern="0">
              <a:solidFill>
                <a:sysClr val="windowText" lastClr="000000"/>
              </a:solidFill>
              <a:latin typeface="Calibri"/>
              <a:ea typeface="Calibri" panose="020F0502020204030204" pitchFamily="34" charset="0"/>
              <a:cs typeface="Times New Roman" panose="02020603050405020304" pitchFamily="18" charset="0"/>
            </a:endParaRPr>
          </a:p>
        </p:txBody>
      </p:sp>
      <p:sp>
        <p:nvSpPr>
          <p:cNvPr id="90" name="Oval 89"/>
          <p:cNvSpPr/>
          <p:nvPr/>
        </p:nvSpPr>
        <p:spPr>
          <a:xfrm>
            <a:off x="4788859" y="3522475"/>
            <a:ext cx="264319" cy="275749"/>
          </a:xfrm>
          <a:prstGeom prst="ellipse">
            <a:avLst/>
          </a:prstGeom>
          <a:solidFill>
            <a:srgbClr val="47BBC1">
              <a:alpha val="50000"/>
            </a:srgbClr>
          </a:solidFill>
          <a:ln w="28575" cap="flat" cmpd="sng" algn="ctr">
            <a:solidFill>
              <a:srgbClr val="FFC000"/>
            </a:solidFill>
            <a:prstDash val="solid"/>
            <a:miter lim="800000"/>
          </a:ln>
          <a:effectLst/>
        </p:spPr>
        <p:txBody>
          <a:bodyPr/>
          <a:lstStyle/>
          <a:p>
            <a:endParaRPr lang="en-US" sz="1350" kern="0">
              <a:solidFill>
                <a:sysClr val="windowText" lastClr="000000"/>
              </a:solidFill>
              <a:latin typeface="Calibri"/>
            </a:endParaRPr>
          </a:p>
        </p:txBody>
      </p:sp>
      <p:sp>
        <p:nvSpPr>
          <p:cNvPr id="91" name="Oval 90"/>
          <p:cNvSpPr/>
          <p:nvPr/>
        </p:nvSpPr>
        <p:spPr>
          <a:xfrm>
            <a:off x="4653272" y="4070277"/>
            <a:ext cx="450056" cy="414338"/>
          </a:xfrm>
          <a:prstGeom prst="ellipse">
            <a:avLst/>
          </a:prstGeom>
          <a:solidFill>
            <a:srgbClr val="47BBC1">
              <a:tint val="66000"/>
              <a:satMod val="160000"/>
            </a:srgbClr>
          </a:solidFill>
          <a:ln w="28575" cap="flat" cmpd="sng" algn="ctr">
            <a:solidFill>
              <a:srgbClr val="E7E6E6">
                <a:lumMod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pPr>
            <a:r>
              <a:rPr lang="en-US" sz="600" kern="0">
                <a:solidFill>
                  <a:sysClr val="windowText" lastClr="000000"/>
                </a:solidFill>
                <a:latin typeface="Calibri"/>
                <a:ea typeface="Calibri" panose="020F0502020204030204" pitchFamily="34" charset="0"/>
                <a:cs typeface="Times New Roman" panose="02020603050405020304" pitchFamily="18" charset="0"/>
              </a:rPr>
              <a:t> FTM</a:t>
            </a:r>
            <a:endParaRPr lang="en-US" sz="825" kern="0">
              <a:solidFill>
                <a:sysClr val="windowText" lastClr="000000"/>
              </a:solidFill>
              <a:latin typeface="Calibri"/>
              <a:ea typeface="Calibri" panose="020F0502020204030204" pitchFamily="34" charset="0"/>
              <a:cs typeface="Times New Roman" panose="02020603050405020304" pitchFamily="18" charset="0"/>
            </a:endParaRPr>
          </a:p>
        </p:txBody>
      </p:sp>
      <p:cxnSp>
        <p:nvCxnSpPr>
          <p:cNvPr id="32" name="Straight Connector 31"/>
          <p:cNvCxnSpPr>
            <a:cxnSpLocks/>
          </p:cNvCxnSpPr>
          <p:nvPr/>
        </p:nvCxnSpPr>
        <p:spPr>
          <a:xfrm flipV="1">
            <a:off x="2535498" y="4053092"/>
            <a:ext cx="131630" cy="184960"/>
          </a:xfrm>
          <a:prstGeom prst="line">
            <a:avLst/>
          </a:prstGeom>
          <a:noFill/>
          <a:ln w="6350" cap="flat" cmpd="sng" algn="ctr">
            <a:solidFill>
              <a:srgbClr val="00B0F0"/>
            </a:solidFill>
            <a:prstDash val="dash"/>
            <a:miter lim="800000"/>
          </a:ln>
          <a:effectLst/>
        </p:spPr>
      </p:cxnSp>
      <p:pic>
        <p:nvPicPr>
          <p:cNvPr id="27" name="Picture 26">
            <a:extLst>
              <a:ext uri="{FF2B5EF4-FFF2-40B4-BE49-F238E27FC236}">
                <a16:creationId xmlns:a16="http://schemas.microsoft.com/office/drawing/2014/main" id="{72BBC6EC-B8F5-4526-8D2F-A6201684730D}"/>
              </a:ext>
            </a:extLst>
          </p:cNvPr>
          <p:cNvPicPr>
            <a:picLocks noChangeAspect="1"/>
          </p:cNvPicPr>
          <p:nvPr/>
        </p:nvPicPr>
        <p:blipFill>
          <a:blip r:embed="rId8"/>
          <a:stretch>
            <a:fillRect/>
          </a:stretch>
        </p:blipFill>
        <p:spPr>
          <a:xfrm>
            <a:off x="111984" y="87155"/>
            <a:ext cx="954206" cy="743798"/>
          </a:xfrm>
          <a:prstGeom prst="rect">
            <a:avLst/>
          </a:prstGeom>
        </p:spPr>
      </p:pic>
    </p:spTree>
    <p:extLst>
      <p:ext uri="{BB962C8B-B14F-4D97-AF65-F5344CB8AC3E}">
        <p14:creationId xmlns:p14="http://schemas.microsoft.com/office/powerpoint/2010/main" val="168621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7391" y="538208"/>
            <a:ext cx="7921625" cy="1143000"/>
          </a:xfrm>
        </p:spPr>
        <p:txBody>
          <a:bodyPr>
            <a:normAutofit/>
          </a:bodyPr>
          <a:lstStyle/>
          <a:p>
            <a:r>
              <a:rPr lang="en-US" sz="4400" b="1" spc="300" dirty="0">
                <a:solidFill>
                  <a:srgbClr val="000000"/>
                </a:solidFill>
                <a:latin typeface="+mn-lt"/>
              </a:rPr>
              <a:t>Desired Outcomes</a:t>
            </a:r>
          </a:p>
        </p:txBody>
      </p:sp>
      <p:grpSp>
        <p:nvGrpSpPr>
          <p:cNvPr id="4" name="Group 3"/>
          <p:cNvGrpSpPr/>
          <p:nvPr/>
        </p:nvGrpSpPr>
        <p:grpSpPr>
          <a:xfrm>
            <a:off x="442240" y="1945881"/>
            <a:ext cx="2595562" cy="1557337"/>
            <a:chOff x="0" y="457194"/>
            <a:chExt cx="2595562" cy="1557337"/>
          </a:xfrm>
          <a:solidFill>
            <a:schemeClr val="accent1">
              <a:lumMod val="40000"/>
              <a:lumOff val="60000"/>
            </a:schemeClr>
          </a:solidFill>
        </p:grpSpPr>
        <p:sp>
          <p:nvSpPr>
            <p:cNvPr id="20" name="Rectangle 19"/>
            <p:cNvSpPr/>
            <p:nvPr/>
          </p:nvSpPr>
          <p:spPr>
            <a:xfrm>
              <a:off x="0" y="457194"/>
              <a:ext cx="2595562" cy="1557337"/>
            </a:xfrm>
            <a:prstGeom prst="rect">
              <a:avLst/>
            </a:prstGeom>
            <a:grpFill/>
            <a:ln>
              <a:solidFill>
                <a:srgbClr val="000000"/>
              </a:solidFill>
            </a:ln>
            <a:effectLst>
              <a:outerShdw blurRad="292100" dist="139700" dir="2700000" algn="l" rotWithShape="0">
                <a:prstClr val="black">
                  <a:alpha val="65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1" name="Rectangle 20"/>
            <p:cNvSpPr/>
            <p:nvPr/>
          </p:nvSpPr>
          <p:spPr>
            <a:xfrm>
              <a:off x="0" y="457194"/>
              <a:ext cx="2595562" cy="1557337"/>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b="1" kern="1200" dirty="0">
                  <a:solidFill>
                    <a:srgbClr val="000000"/>
                  </a:solidFill>
                  <a:cs typeface="Arial" panose="020B0604020202020204" pitchFamily="34" charset="0"/>
                </a:rPr>
                <a:t>To maintain permanent housing </a:t>
              </a:r>
              <a:endParaRPr lang="en-US" kern="1200" dirty="0">
                <a:solidFill>
                  <a:srgbClr val="000000"/>
                </a:solidFill>
                <a:cs typeface="Arial" panose="020B0604020202020204" pitchFamily="34" charset="0"/>
              </a:endParaRPr>
            </a:p>
          </p:txBody>
        </p:sp>
      </p:grpSp>
      <p:grpSp>
        <p:nvGrpSpPr>
          <p:cNvPr id="5" name="Group 4"/>
          <p:cNvGrpSpPr/>
          <p:nvPr/>
        </p:nvGrpSpPr>
        <p:grpSpPr>
          <a:xfrm>
            <a:off x="3261643" y="1945881"/>
            <a:ext cx="2595562" cy="1557337"/>
            <a:chOff x="2819403" y="457194"/>
            <a:chExt cx="2595562" cy="1557337"/>
          </a:xfrm>
          <a:solidFill>
            <a:schemeClr val="accent2">
              <a:lumMod val="60000"/>
              <a:lumOff val="40000"/>
            </a:schemeClr>
          </a:solidFill>
        </p:grpSpPr>
        <p:sp>
          <p:nvSpPr>
            <p:cNvPr id="18" name="Rectangle 17"/>
            <p:cNvSpPr/>
            <p:nvPr/>
          </p:nvSpPr>
          <p:spPr>
            <a:xfrm>
              <a:off x="2819403" y="457194"/>
              <a:ext cx="2595562" cy="1557337"/>
            </a:xfrm>
            <a:prstGeom prst="rect">
              <a:avLst/>
            </a:prstGeom>
            <a:grpFill/>
            <a:ln>
              <a:solidFill>
                <a:srgbClr val="000000"/>
              </a:solidFill>
            </a:ln>
            <a:effectLst>
              <a:outerShdw blurRad="292100" dist="139700" dir="2700000" algn="l" rotWithShape="0">
                <a:prstClr val="black">
                  <a:alpha val="65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9" name="Rectangle 18"/>
            <p:cNvSpPr/>
            <p:nvPr/>
          </p:nvSpPr>
          <p:spPr>
            <a:xfrm>
              <a:off x="2819403" y="457194"/>
              <a:ext cx="2595562" cy="1557337"/>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91440" tIns="274320" rIns="91440" bIns="91440" numCol="1" spcCol="1270" anchor="ctr" anchorCtr="0">
              <a:noAutofit/>
            </a:bodyPr>
            <a:lstStyle/>
            <a:p>
              <a:pPr algn="ctr"/>
              <a:r>
                <a:rPr lang="en-US" b="1" dirty="0">
                  <a:solidFill>
                    <a:srgbClr val="000000"/>
                  </a:solidFill>
                </a:rPr>
                <a:t>To demonstrate heightened financial literacy and increase earned income</a:t>
              </a:r>
            </a:p>
            <a:p>
              <a:pPr algn="ctr"/>
              <a:endParaRPr lang="en-US" b="1" dirty="0">
                <a:solidFill>
                  <a:srgbClr val="000000"/>
                </a:solidFill>
              </a:endParaRPr>
            </a:p>
          </p:txBody>
        </p:sp>
      </p:grpSp>
      <p:grpSp>
        <p:nvGrpSpPr>
          <p:cNvPr id="6" name="Group 5"/>
          <p:cNvGrpSpPr/>
          <p:nvPr/>
        </p:nvGrpSpPr>
        <p:grpSpPr>
          <a:xfrm>
            <a:off x="442240" y="4308081"/>
            <a:ext cx="2595562" cy="1557337"/>
            <a:chOff x="76205" y="2819394"/>
            <a:chExt cx="2595562" cy="1557337"/>
          </a:xfrm>
          <a:solidFill>
            <a:schemeClr val="tx2"/>
          </a:solidFill>
        </p:grpSpPr>
        <p:sp>
          <p:nvSpPr>
            <p:cNvPr id="16" name="Rectangle 15"/>
            <p:cNvSpPr/>
            <p:nvPr/>
          </p:nvSpPr>
          <p:spPr>
            <a:xfrm>
              <a:off x="76205" y="2819394"/>
              <a:ext cx="2595562" cy="1557337"/>
            </a:xfrm>
            <a:prstGeom prst="rect">
              <a:avLst/>
            </a:prstGeom>
            <a:grpFill/>
            <a:ln>
              <a:solidFill>
                <a:srgbClr val="000000"/>
              </a:solidFill>
            </a:ln>
            <a:effectLst>
              <a:outerShdw blurRad="292100" dist="139700" dir="2700000" algn="l" rotWithShape="0">
                <a:prstClr val="black">
                  <a:alpha val="65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17" name="Rectangle 16"/>
            <p:cNvSpPr/>
            <p:nvPr/>
          </p:nvSpPr>
          <p:spPr>
            <a:xfrm>
              <a:off x="76205" y="2819394"/>
              <a:ext cx="2595562" cy="1557337"/>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b="1" kern="1200" dirty="0">
                  <a:solidFill>
                    <a:srgbClr val="000000"/>
                  </a:solidFill>
                  <a:cs typeface="Arial" panose="020B0604020202020204" pitchFamily="34" charset="0"/>
                </a:rPr>
                <a:t>For families to receive annual medical and dental exams</a:t>
              </a:r>
              <a:endParaRPr lang="en-US" sz="1500" kern="1200" dirty="0">
                <a:solidFill>
                  <a:srgbClr val="000000"/>
                </a:solidFill>
                <a:cs typeface="Arial" panose="020B0604020202020204" pitchFamily="34" charset="0"/>
              </a:endParaRPr>
            </a:p>
          </p:txBody>
        </p:sp>
      </p:grpSp>
      <p:grpSp>
        <p:nvGrpSpPr>
          <p:cNvPr id="7" name="Group 6"/>
          <p:cNvGrpSpPr/>
          <p:nvPr/>
        </p:nvGrpSpPr>
        <p:grpSpPr>
          <a:xfrm>
            <a:off x="6055082" y="1945891"/>
            <a:ext cx="2595562" cy="1557337"/>
            <a:chOff x="5638807" y="457204"/>
            <a:chExt cx="2595562" cy="1557337"/>
          </a:xfrm>
          <a:solidFill>
            <a:schemeClr val="tx1"/>
          </a:solidFill>
        </p:grpSpPr>
        <p:sp>
          <p:nvSpPr>
            <p:cNvPr id="14" name="Rectangle 13"/>
            <p:cNvSpPr/>
            <p:nvPr/>
          </p:nvSpPr>
          <p:spPr>
            <a:xfrm>
              <a:off x="5638807" y="457204"/>
              <a:ext cx="2595562" cy="1557337"/>
            </a:xfrm>
            <a:prstGeom prst="rect">
              <a:avLst/>
            </a:prstGeom>
            <a:grpFill/>
            <a:ln>
              <a:solidFill>
                <a:srgbClr val="000000"/>
              </a:solidFill>
            </a:ln>
            <a:effectLst>
              <a:outerShdw blurRad="292100" dist="139700" dir="2700000" algn="l" rotWithShape="0">
                <a:prstClr val="black">
                  <a:alpha val="65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5" name="Rectangle 14"/>
            <p:cNvSpPr/>
            <p:nvPr/>
          </p:nvSpPr>
          <p:spPr>
            <a:xfrm>
              <a:off x="5638807" y="457204"/>
              <a:ext cx="2595562" cy="1557337"/>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b="1" dirty="0">
                  <a:solidFill>
                    <a:srgbClr val="000000"/>
                  </a:solidFill>
                </a:rPr>
                <a:t>For youth to finish high school and attend college or vocational school</a:t>
              </a:r>
              <a:endParaRPr lang="en-US" sz="1500" b="1" kern="1200" dirty="0">
                <a:solidFill>
                  <a:srgbClr val="000000"/>
                </a:solidFill>
                <a:latin typeface="Arial" panose="020B0604020202020204" pitchFamily="34" charset="0"/>
                <a:cs typeface="Arial" panose="020B0604020202020204" pitchFamily="34" charset="0"/>
              </a:endParaRPr>
            </a:p>
          </p:txBody>
        </p:sp>
      </p:grpSp>
      <p:grpSp>
        <p:nvGrpSpPr>
          <p:cNvPr id="8" name="Group 7"/>
          <p:cNvGrpSpPr/>
          <p:nvPr/>
        </p:nvGrpSpPr>
        <p:grpSpPr>
          <a:xfrm>
            <a:off x="3261644" y="4308092"/>
            <a:ext cx="2595562" cy="1557337"/>
            <a:chOff x="2895609" y="2819405"/>
            <a:chExt cx="2595562" cy="1557337"/>
          </a:xfrm>
        </p:grpSpPr>
        <p:sp>
          <p:nvSpPr>
            <p:cNvPr id="12" name="Rectangle 11"/>
            <p:cNvSpPr/>
            <p:nvPr/>
          </p:nvSpPr>
          <p:spPr>
            <a:xfrm>
              <a:off x="2895609" y="2819405"/>
              <a:ext cx="2595562" cy="1557337"/>
            </a:xfrm>
            <a:prstGeom prst="rect">
              <a:avLst/>
            </a:prstGeom>
            <a:solidFill>
              <a:srgbClr val="0070C0"/>
            </a:solidFill>
            <a:ln>
              <a:solidFill>
                <a:srgbClr val="000000"/>
              </a:solidFill>
            </a:ln>
            <a:effectLst>
              <a:outerShdw blurRad="292100" dist="139700" dir="2700000" algn="l" rotWithShape="0">
                <a:prstClr val="black">
                  <a:alpha val="65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3" name="Rectangle 12"/>
            <p:cNvSpPr/>
            <p:nvPr/>
          </p:nvSpPr>
          <p:spPr>
            <a:xfrm>
              <a:off x="2895609" y="2819405"/>
              <a:ext cx="2595562" cy="1557337"/>
            </a:xfrm>
            <a:prstGeom prst="rect">
              <a:avLst/>
            </a:prstGeom>
            <a:solidFill>
              <a:schemeClr val="accent4"/>
            </a:solidFill>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spcBef>
                  <a:spcPct val="0"/>
                </a:spcBef>
                <a:spcAft>
                  <a:spcPct val="35000"/>
                </a:spcAft>
              </a:pPr>
              <a:r>
                <a:rPr lang="en-US" b="1" dirty="0">
                  <a:solidFill>
                    <a:srgbClr val="000000"/>
                  </a:solidFill>
                  <a:cs typeface="Arial" panose="020B0604020202020204" pitchFamily="34" charset="0"/>
                </a:rPr>
                <a:t>For </a:t>
              </a:r>
              <a:r>
                <a:rPr lang="en-US" b="1" kern="1200" dirty="0">
                  <a:solidFill>
                    <a:srgbClr val="000000"/>
                  </a:solidFill>
                  <a:cs typeface="Arial" panose="020B0604020202020204" pitchFamily="34" charset="0"/>
                </a:rPr>
                <a:t>non-school-aged children to meet age-appropriate developmental standards</a:t>
              </a:r>
              <a:endParaRPr lang="en-US" kern="1200" dirty="0">
                <a:solidFill>
                  <a:srgbClr val="000000"/>
                </a:solidFill>
                <a:cs typeface="Arial" panose="020B0604020202020204" pitchFamily="34" charset="0"/>
              </a:endParaRPr>
            </a:p>
          </p:txBody>
        </p:sp>
      </p:grpSp>
      <p:grpSp>
        <p:nvGrpSpPr>
          <p:cNvPr id="9" name="Group 8"/>
          <p:cNvGrpSpPr/>
          <p:nvPr/>
        </p:nvGrpSpPr>
        <p:grpSpPr>
          <a:xfrm>
            <a:off x="6055082" y="4308092"/>
            <a:ext cx="2595562" cy="1557337"/>
            <a:chOff x="5638807" y="2819405"/>
            <a:chExt cx="2595562" cy="1557337"/>
          </a:xfrm>
          <a:solidFill>
            <a:schemeClr val="accent5"/>
          </a:solidFill>
        </p:grpSpPr>
        <p:sp>
          <p:nvSpPr>
            <p:cNvPr id="10" name="Rectangle 9"/>
            <p:cNvSpPr/>
            <p:nvPr/>
          </p:nvSpPr>
          <p:spPr>
            <a:xfrm>
              <a:off x="5638807" y="2819405"/>
              <a:ext cx="2595562" cy="1557337"/>
            </a:xfrm>
            <a:prstGeom prst="rect">
              <a:avLst/>
            </a:prstGeom>
            <a:grpFill/>
            <a:ln>
              <a:solidFill>
                <a:srgbClr val="000000"/>
              </a:solidFill>
            </a:ln>
            <a:effectLst>
              <a:outerShdw blurRad="292100" dist="139700" dir="2700000" algn="l" rotWithShape="0">
                <a:prstClr val="black">
                  <a:alpha val="65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Rectangle 10"/>
            <p:cNvSpPr/>
            <p:nvPr/>
          </p:nvSpPr>
          <p:spPr>
            <a:xfrm>
              <a:off x="5638807" y="2819405"/>
              <a:ext cx="2595562" cy="1557337"/>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b="1" kern="1200" dirty="0">
                  <a:solidFill>
                    <a:srgbClr val="000000"/>
                  </a:solidFill>
                  <a:cs typeface="Arial" panose="020B0604020202020204" pitchFamily="34" charset="0"/>
                </a:rPr>
                <a:t>For families to report improved conflict resolution skills within the family unit</a:t>
              </a:r>
              <a:endParaRPr lang="en-US" kern="1200" dirty="0">
                <a:solidFill>
                  <a:srgbClr val="000000"/>
                </a:solidFill>
                <a:cs typeface="Arial" panose="020B0604020202020204" pitchFamily="34" charset="0"/>
              </a:endParaRPr>
            </a:p>
          </p:txBody>
        </p:sp>
      </p:grpSp>
      <p:pic>
        <p:nvPicPr>
          <p:cNvPr id="23" name="Picture 22">
            <a:extLst>
              <a:ext uri="{FF2B5EF4-FFF2-40B4-BE49-F238E27FC236}">
                <a16:creationId xmlns:a16="http://schemas.microsoft.com/office/drawing/2014/main" id="{B85074B7-2E1A-4AA8-8AFE-1E87BC486E9D}"/>
              </a:ext>
            </a:extLst>
          </p:cNvPr>
          <p:cNvPicPr>
            <a:picLocks noChangeAspect="1"/>
          </p:cNvPicPr>
          <p:nvPr/>
        </p:nvPicPr>
        <p:blipFill>
          <a:blip r:embed="rId2"/>
          <a:stretch>
            <a:fillRect/>
          </a:stretch>
        </p:blipFill>
        <p:spPr>
          <a:xfrm>
            <a:off x="162055" y="135878"/>
            <a:ext cx="954206" cy="743798"/>
          </a:xfrm>
          <a:prstGeom prst="rect">
            <a:avLst/>
          </a:prstGeom>
        </p:spPr>
      </p:pic>
    </p:spTree>
    <p:extLst>
      <p:ext uri="{BB962C8B-B14F-4D97-AF65-F5344CB8AC3E}">
        <p14:creationId xmlns:p14="http://schemas.microsoft.com/office/powerpoint/2010/main" val="40152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LA Master">
  <a:themeElements>
    <a:clrScheme name="ImagineLA Palette">
      <a:dk1>
        <a:srgbClr val="007934"/>
      </a:dk1>
      <a:lt1>
        <a:sysClr val="window" lastClr="FFFFFF"/>
      </a:lt1>
      <a:dk2>
        <a:srgbClr val="82BC00"/>
      </a:dk2>
      <a:lt2>
        <a:srgbClr val="2EADE3"/>
      </a:lt2>
      <a:accent1>
        <a:srgbClr val="1724A9"/>
      </a:accent1>
      <a:accent2>
        <a:srgbClr val="BE1E2D"/>
      </a:accent2>
      <a:accent3>
        <a:srgbClr val="5D6492"/>
      </a:accent3>
      <a:accent4>
        <a:srgbClr val="E8C168"/>
      </a:accent4>
      <a:accent5>
        <a:srgbClr val="2EADE3"/>
      </a:accent5>
      <a:accent6>
        <a:srgbClr val="007934"/>
      </a:accent6>
      <a:hlink>
        <a:srgbClr val="1724A9"/>
      </a:hlink>
      <a:folHlink>
        <a:srgbClr val="2EAD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8474</TotalTime>
  <Words>709</Words>
  <Application>Microsoft Office PowerPoint</Application>
  <PresentationFormat>On-screen Show (4:3)</PresentationFormat>
  <Paragraphs>123</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Courier New</vt:lpstr>
      <vt:lpstr>Gotham Bold</vt:lpstr>
      <vt:lpstr>Lato Bold</vt:lpstr>
      <vt:lpstr>Lato Regular</vt:lpstr>
      <vt:lpstr>Times New Roman</vt:lpstr>
      <vt:lpstr>ILA Master</vt:lpstr>
      <vt:lpstr>PowerPoint Presentation</vt:lpstr>
      <vt:lpstr>PowerPoint Presentation</vt:lpstr>
      <vt:lpstr>Family Empowerment &amp; Mentorship Model</vt:lpstr>
      <vt:lpstr>Our Families</vt:lpstr>
      <vt:lpstr>Our Volunteers</vt:lpstr>
      <vt:lpstr>Mentor Team Structure</vt:lpstr>
      <vt:lpstr>Natural Support System Framework</vt:lpstr>
      <vt:lpstr>Natural Support System</vt:lpstr>
      <vt:lpstr>Desired Outcomes</vt:lpstr>
      <vt:lpstr>How do I refer a family?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Braun</dc:creator>
  <cp:lastModifiedBy>Diana Salazar</cp:lastModifiedBy>
  <cp:revision>170</cp:revision>
  <cp:lastPrinted>2016-10-26T05:24:52Z</cp:lastPrinted>
  <dcterms:created xsi:type="dcterms:W3CDTF">2014-12-18T19:57:06Z</dcterms:created>
  <dcterms:modified xsi:type="dcterms:W3CDTF">2018-07-27T19:15:05Z</dcterms:modified>
</cp:coreProperties>
</file>