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39" d="100"/>
          <a:sy n="39" d="100"/>
        </p:scale>
        <p:origin x="170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BE8FD-26E9-4406-B8D2-6904F5EB6F05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F682A-6532-45A3-9995-4F195DE36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747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BE8FD-26E9-4406-B8D2-6904F5EB6F05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F682A-6532-45A3-9995-4F195DE36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177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BE8FD-26E9-4406-B8D2-6904F5EB6F05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F682A-6532-45A3-9995-4F195DE36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980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BE8FD-26E9-4406-B8D2-6904F5EB6F05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F682A-6532-45A3-9995-4F195DE36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772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BE8FD-26E9-4406-B8D2-6904F5EB6F05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F682A-6532-45A3-9995-4F195DE36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312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BE8FD-26E9-4406-B8D2-6904F5EB6F05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F682A-6532-45A3-9995-4F195DE36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555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BE8FD-26E9-4406-B8D2-6904F5EB6F05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F682A-6532-45A3-9995-4F195DE36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560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BE8FD-26E9-4406-B8D2-6904F5EB6F05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F682A-6532-45A3-9995-4F195DE36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722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BE8FD-26E9-4406-B8D2-6904F5EB6F05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F682A-6532-45A3-9995-4F195DE36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915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BE8FD-26E9-4406-B8D2-6904F5EB6F05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F682A-6532-45A3-9995-4F195DE36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763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BE8FD-26E9-4406-B8D2-6904F5EB6F05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F682A-6532-45A3-9995-4F195DE36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820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BBE8FD-26E9-4406-B8D2-6904F5EB6F05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4F682A-6532-45A3-9995-4F195DE36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876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BEF2F88-A967-46DE-B81A-DF1C3F010261}"/>
              </a:ext>
            </a:extLst>
          </p:cNvPr>
          <p:cNvSpPr/>
          <p:nvPr/>
        </p:nvSpPr>
        <p:spPr>
          <a:xfrm>
            <a:off x="0" y="0"/>
            <a:ext cx="7772400" cy="100584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D468295-4A4C-4BA8-8B2B-80FB01634CE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4970"/>
          <a:stretch/>
        </p:blipFill>
        <p:spPr>
          <a:xfrm>
            <a:off x="4832" y="4776"/>
            <a:ext cx="7762736" cy="3520090"/>
          </a:xfrm>
          <a:prstGeom prst="rect">
            <a:avLst/>
          </a:prstGeom>
        </p:spPr>
      </p:pic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3EAF6E3F-25FD-4501-ABC7-9EC800771F9D}"/>
              </a:ext>
            </a:extLst>
          </p:cNvPr>
          <p:cNvSpPr/>
          <p:nvPr/>
        </p:nvSpPr>
        <p:spPr>
          <a:xfrm>
            <a:off x="210465" y="7053921"/>
            <a:ext cx="7275671" cy="1854175"/>
          </a:xfrm>
          <a:prstGeom prst="roundRect">
            <a:avLst/>
          </a:prstGeom>
          <a:solidFill>
            <a:srgbClr val="ED24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0217CF0-80D8-4B10-9DCB-3C590088A26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1798" y="897551"/>
            <a:ext cx="1423763" cy="156543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379F188-9FE7-4042-9F1F-120086D9210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9630" y="1737007"/>
            <a:ext cx="1429801" cy="156362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ECC57E3-17E3-4AFE-A7CA-CD7015C5D23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855" y="2789930"/>
            <a:ext cx="1470381" cy="156362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7036EEE-B5BC-4A3F-885F-A8B1CD8C110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502" y="0"/>
            <a:ext cx="1290038" cy="1244170"/>
          </a:xfrm>
          <a:prstGeom prst="rect">
            <a:avLst/>
          </a:prstGeom>
        </p:spPr>
      </p:pic>
      <p:sp>
        <p:nvSpPr>
          <p:cNvPr id="11" name="object 17">
            <a:extLst>
              <a:ext uri="{FF2B5EF4-FFF2-40B4-BE49-F238E27FC236}">
                <a16:creationId xmlns:a16="http://schemas.microsoft.com/office/drawing/2014/main" id="{288A0AC7-161B-45CC-AF61-7FC9C48ED7FB}"/>
              </a:ext>
            </a:extLst>
          </p:cNvPr>
          <p:cNvSpPr txBox="1"/>
          <p:nvPr/>
        </p:nvSpPr>
        <p:spPr>
          <a:xfrm rot="20160000">
            <a:off x="-21400" y="1240721"/>
            <a:ext cx="6207492" cy="75661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5940"/>
              </a:lnSpc>
            </a:pPr>
            <a:r>
              <a:rPr lang="en-US" sz="5400" b="1" spc="-75" dirty="0">
                <a:solidFill>
                  <a:srgbClr val="FACC13"/>
                </a:solidFill>
                <a:latin typeface="Century Gothic" panose="020B0502020202020204" pitchFamily="34" charset="0"/>
                <a:cs typeface="Tahoma"/>
              </a:rPr>
              <a:t>VACCINE</a:t>
            </a:r>
            <a:r>
              <a:rPr sz="5400" spc="-540" dirty="0">
                <a:solidFill>
                  <a:srgbClr val="FACC13"/>
                </a:solidFill>
                <a:latin typeface="Century Gothic" panose="020B0502020202020204" pitchFamily="34" charset="0"/>
                <a:cs typeface="Tahoma"/>
              </a:rPr>
              <a:t> </a:t>
            </a:r>
            <a:r>
              <a:rPr sz="5400" b="1" spc="-105" dirty="0">
                <a:solidFill>
                  <a:srgbClr val="FFFFFF"/>
                </a:solidFill>
                <a:latin typeface="Century Gothic" panose="020B0502020202020204" pitchFamily="34" charset="0"/>
                <a:cs typeface="Tahoma"/>
              </a:rPr>
              <a:t>CLINIC</a:t>
            </a:r>
            <a:endParaRPr sz="5400" b="1" dirty="0">
              <a:latin typeface="Century Gothic" panose="020B0502020202020204" pitchFamily="34" charset="0"/>
              <a:cs typeface="Tahoma"/>
            </a:endParaRPr>
          </a:p>
        </p:txBody>
      </p:sp>
      <p:sp>
        <p:nvSpPr>
          <p:cNvPr id="12" name="object 22">
            <a:extLst>
              <a:ext uri="{FF2B5EF4-FFF2-40B4-BE49-F238E27FC236}">
                <a16:creationId xmlns:a16="http://schemas.microsoft.com/office/drawing/2014/main" id="{C76D9775-55B6-4823-9CDD-D4567107B71E}"/>
              </a:ext>
            </a:extLst>
          </p:cNvPr>
          <p:cNvSpPr txBox="1"/>
          <p:nvPr/>
        </p:nvSpPr>
        <p:spPr>
          <a:xfrm rot="20220000">
            <a:off x="177731" y="850019"/>
            <a:ext cx="5193484" cy="4111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3454"/>
              </a:lnSpc>
            </a:pPr>
            <a:r>
              <a:rPr lang="en-US" sz="4000" b="1" spc="217" baseline="-4025" dirty="0">
                <a:latin typeface="Century Gothic" panose="020B0502020202020204" pitchFamily="34" charset="0"/>
                <a:cs typeface="Tahoma"/>
              </a:rPr>
              <a:t>SITE NAME</a:t>
            </a:r>
            <a:endParaRPr sz="4000" b="1" baseline="2415" dirty="0">
              <a:latin typeface="Century Gothic" panose="020B0502020202020204" pitchFamily="34" charset="0"/>
              <a:cs typeface="Tahoma"/>
            </a:endParaRPr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2B1E5398-8ACD-488D-99DB-EB0874223447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605" t="38552" r="31097" b="30333"/>
          <a:stretch/>
        </p:blipFill>
        <p:spPr>
          <a:xfrm>
            <a:off x="3556260" y="3104932"/>
            <a:ext cx="4262444" cy="3874667"/>
          </a:xfrm>
          <a:prstGeom prst="rect">
            <a:avLst/>
          </a:prstGeom>
        </p:spPr>
      </p:pic>
      <p:sp>
        <p:nvSpPr>
          <p:cNvPr id="18" name="object 9">
            <a:extLst>
              <a:ext uri="{FF2B5EF4-FFF2-40B4-BE49-F238E27FC236}">
                <a16:creationId xmlns:a16="http://schemas.microsoft.com/office/drawing/2014/main" id="{637DBE51-ABE4-4B4A-AD03-B85038CEC651}"/>
              </a:ext>
            </a:extLst>
          </p:cNvPr>
          <p:cNvSpPr txBox="1">
            <a:spLocks/>
          </p:cNvSpPr>
          <p:nvPr/>
        </p:nvSpPr>
        <p:spPr>
          <a:xfrm>
            <a:off x="4556279" y="4606465"/>
            <a:ext cx="3000396" cy="51270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>
            <a:lvl1pPr algn="l" defTabSz="7772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74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marR="163195">
              <a:spcBef>
                <a:spcPts val="95"/>
              </a:spcBef>
              <a:spcAft>
                <a:spcPts val="300"/>
              </a:spcAft>
            </a:pPr>
            <a:r>
              <a:rPr lang="en-US" sz="1800" b="1" spc="45" dirty="0">
                <a:solidFill>
                  <a:srgbClr val="FFFFFF"/>
                </a:solidFill>
                <a:latin typeface="Century Gothic" panose="020B0502020202020204" pitchFamily="34" charset="0"/>
                <a:cs typeface="Arial"/>
              </a:rPr>
              <a:t>List types of vaccines and other services</a:t>
            </a:r>
            <a:endParaRPr lang="en-US" sz="1800" b="1" spc="-10" dirty="0">
              <a:solidFill>
                <a:srgbClr val="FFFFFF"/>
              </a:solidFill>
              <a:latin typeface="Century Gothic" panose="020B0502020202020204" pitchFamily="34" charset="0"/>
              <a:cs typeface="Arial"/>
            </a:endParaRPr>
          </a:p>
        </p:txBody>
      </p:sp>
      <p:sp>
        <p:nvSpPr>
          <p:cNvPr id="23" name="object 21">
            <a:extLst>
              <a:ext uri="{FF2B5EF4-FFF2-40B4-BE49-F238E27FC236}">
                <a16:creationId xmlns:a16="http://schemas.microsoft.com/office/drawing/2014/main" id="{A8407611-182E-4CFF-AC2E-226F2BA70FB7}"/>
              </a:ext>
            </a:extLst>
          </p:cNvPr>
          <p:cNvSpPr txBox="1"/>
          <p:nvPr/>
        </p:nvSpPr>
        <p:spPr>
          <a:xfrm>
            <a:off x="2030669" y="7838273"/>
            <a:ext cx="3602605" cy="276038"/>
          </a:xfrm>
          <a:prstGeom prst="rect">
            <a:avLst/>
          </a:prstGeom>
        </p:spPr>
        <p:txBody>
          <a:bodyPr vert="horz" wrap="square" lIns="0" tIns="34290" rIns="0" bIns="0" rtlCol="0">
            <a:spAutoFit/>
          </a:bodyPr>
          <a:lstStyle/>
          <a:p>
            <a:pPr marL="12700" marR="5080" algn="ctr">
              <a:lnSpc>
                <a:spcPts val="1800"/>
              </a:lnSpc>
              <a:spcBef>
                <a:spcPts val="270"/>
              </a:spcBef>
            </a:pPr>
            <a:r>
              <a:rPr lang="en-US" sz="2400" dirty="0">
                <a:solidFill>
                  <a:srgbClr val="FFFFFF"/>
                </a:solidFill>
                <a:latin typeface="Century Gothic" panose="020B0502020202020204" pitchFamily="34" charset="0"/>
                <a:cs typeface="Arial"/>
              </a:rPr>
              <a:t>ADDRESS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BAFC376-FCAF-4632-A1CC-C4CFEE6E1397}"/>
              </a:ext>
            </a:extLst>
          </p:cNvPr>
          <p:cNvSpPr txBox="1"/>
          <p:nvPr/>
        </p:nvSpPr>
        <p:spPr>
          <a:xfrm>
            <a:off x="509946" y="7258743"/>
            <a:ext cx="6752508" cy="43088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Century Gothic" panose="020B0502020202020204" pitchFamily="34" charset="0"/>
              </a:rPr>
              <a:t>LOCATION</a:t>
            </a:r>
          </a:p>
        </p:txBody>
      </p:sp>
      <p:sp>
        <p:nvSpPr>
          <p:cNvPr id="25" name="TextBox 23">
            <a:extLst>
              <a:ext uri="{FF2B5EF4-FFF2-40B4-BE49-F238E27FC236}">
                <a16:creationId xmlns:a16="http://schemas.microsoft.com/office/drawing/2014/main" id="{F1D243D5-4ED6-4A24-A03D-8D98B004FC6F}"/>
              </a:ext>
            </a:extLst>
          </p:cNvPr>
          <p:cNvSpPr txBox="1"/>
          <p:nvPr/>
        </p:nvSpPr>
        <p:spPr>
          <a:xfrm>
            <a:off x="1919818" y="8119216"/>
            <a:ext cx="3997143" cy="49244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DATE &amp; TIME</a:t>
            </a:r>
          </a:p>
        </p:txBody>
      </p:sp>
      <p:sp>
        <p:nvSpPr>
          <p:cNvPr id="26" name="object 21">
            <a:extLst>
              <a:ext uri="{FF2B5EF4-FFF2-40B4-BE49-F238E27FC236}">
                <a16:creationId xmlns:a16="http://schemas.microsoft.com/office/drawing/2014/main" id="{FE3D444B-3C89-4B82-8C6C-07001FCD1A38}"/>
              </a:ext>
            </a:extLst>
          </p:cNvPr>
          <p:cNvSpPr txBox="1"/>
          <p:nvPr/>
        </p:nvSpPr>
        <p:spPr>
          <a:xfrm>
            <a:off x="371471" y="9406413"/>
            <a:ext cx="2351405" cy="276038"/>
          </a:xfrm>
          <a:prstGeom prst="rect">
            <a:avLst/>
          </a:prstGeom>
        </p:spPr>
        <p:txBody>
          <a:bodyPr vert="horz" wrap="square" lIns="0" tIns="34290" rIns="0" bIns="0" rtlCol="0">
            <a:spAutoFit/>
          </a:bodyPr>
          <a:lstStyle/>
          <a:p>
            <a:pPr marL="12700" marR="5080">
              <a:lnSpc>
                <a:spcPts val="1800"/>
              </a:lnSpc>
              <a:spcBef>
                <a:spcPts val="270"/>
              </a:spcBef>
            </a:pPr>
            <a:r>
              <a:rPr lang="en-US" sz="2400" dirty="0">
                <a:solidFill>
                  <a:srgbClr val="FFFFFF"/>
                </a:solidFill>
                <a:latin typeface="Century Gothic" panose="020B0502020202020204" pitchFamily="34" charset="0"/>
                <a:cs typeface="Arial"/>
              </a:rPr>
              <a:t>LOGOS</a:t>
            </a:r>
            <a:endParaRPr sz="2400" dirty="0">
              <a:latin typeface="Century Gothic" panose="020B0502020202020204" pitchFamily="34" charset="0"/>
              <a:cs typeface="Arial"/>
            </a:endParaRPr>
          </a:p>
        </p:txBody>
      </p:sp>
      <p:sp>
        <p:nvSpPr>
          <p:cNvPr id="27" name="TextBox 23">
            <a:extLst>
              <a:ext uri="{FF2B5EF4-FFF2-40B4-BE49-F238E27FC236}">
                <a16:creationId xmlns:a16="http://schemas.microsoft.com/office/drawing/2014/main" id="{506F3386-4E59-4680-A0E1-A9F5CF2610F8}"/>
              </a:ext>
            </a:extLst>
          </p:cNvPr>
          <p:cNvSpPr txBox="1"/>
          <p:nvPr/>
        </p:nvSpPr>
        <p:spPr>
          <a:xfrm>
            <a:off x="651274" y="6138541"/>
            <a:ext cx="3085374" cy="47705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r>
              <a:rPr lang="en-US" sz="1550" b="1" i="1" dirty="0">
                <a:latin typeface="Century Gothic" panose="020B0502020202020204" pitchFamily="34" charset="0"/>
              </a:rPr>
              <a:t>Who is eligible, required documents, and other details </a:t>
            </a:r>
          </a:p>
        </p:txBody>
      </p:sp>
      <p:sp>
        <p:nvSpPr>
          <p:cNvPr id="28" name="TextBox 23">
            <a:extLst>
              <a:ext uri="{FF2B5EF4-FFF2-40B4-BE49-F238E27FC236}">
                <a16:creationId xmlns:a16="http://schemas.microsoft.com/office/drawing/2014/main" id="{5F998934-BE11-4F0D-B250-8AB3A5E2174E}"/>
              </a:ext>
            </a:extLst>
          </p:cNvPr>
          <p:cNvSpPr txBox="1"/>
          <p:nvPr/>
        </p:nvSpPr>
        <p:spPr>
          <a:xfrm>
            <a:off x="4262058" y="3850222"/>
            <a:ext cx="3000396" cy="43088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Century Gothic" panose="020B0502020202020204" pitchFamily="34" charset="0"/>
              </a:rPr>
              <a:t>Services Offered</a:t>
            </a: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26D07617-7CF6-49A4-9F82-F7DA4FA79F38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0721" y="4611324"/>
            <a:ext cx="231349" cy="199595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896911E6-B831-4636-A75C-04CA4317C926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3291" y="4912107"/>
            <a:ext cx="231349" cy="199595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3D960AEF-AC1E-476B-BF84-C560A1E2C334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3290" y="5209766"/>
            <a:ext cx="231349" cy="199595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A79EEADA-1520-4DC6-ABBC-5D6107BD5A6D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788" y="4295645"/>
            <a:ext cx="3169167" cy="1854175"/>
          </a:xfrm>
          <a:prstGeom prst="rect">
            <a:avLst/>
          </a:prstGeom>
        </p:spPr>
      </p:pic>
      <p:pic>
        <p:nvPicPr>
          <p:cNvPr id="46" name="Picture 45" descr="Logo&#10;&#10;Description automatically generated with low confidence">
            <a:extLst>
              <a:ext uri="{FF2B5EF4-FFF2-40B4-BE49-F238E27FC236}">
                <a16:creationId xmlns:a16="http://schemas.microsoft.com/office/drawing/2014/main" id="{00354C93-68F2-4B87-A223-DD9F214C69D8}"/>
              </a:ext>
            </a:extLst>
          </p:cNvPr>
          <p:cNvPicPr>
            <a:picLocks noChangeAspect="1"/>
          </p:cNvPicPr>
          <p:nvPr/>
        </p:nvPicPr>
        <p:blipFill>
          <a:blip r:embed="rId10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9168" y="18802238"/>
            <a:ext cx="2348048" cy="657453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053DD21F-9722-41C8-84EE-1B43121A1841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2744" y="5516105"/>
            <a:ext cx="231349" cy="19959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23B0DAD5-BF0B-481A-83B8-C92F2653A523}"/>
              </a:ext>
            </a:extLst>
          </p:cNvPr>
          <p:cNvSpPr txBox="1"/>
          <p:nvPr/>
        </p:nvSpPr>
        <p:spPr>
          <a:xfrm>
            <a:off x="651273" y="4540705"/>
            <a:ext cx="21165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Appointment info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83E7403-2492-4BC5-45FE-F0817C4677CB}"/>
              </a:ext>
            </a:extLst>
          </p:cNvPr>
          <p:cNvSpPr txBox="1"/>
          <p:nvPr/>
        </p:nvSpPr>
        <p:spPr>
          <a:xfrm>
            <a:off x="920521" y="5339623"/>
            <a:ext cx="21165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Walk-ins welcome!</a:t>
            </a:r>
          </a:p>
        </p:txBody>
      </p:sp>
    </p:spTree>
    <p:extLst>
      <p:ext uri="{BB962C8B-B14F-4D97-AF65-F5344CB8AC3E}">
        <p14:creationId xmlns:p14="http://schemas.microsoft.com/office/powerpoint/2010/main" val="11867821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A08DD04D6C1BB43855771D53763D5D5" ma:contentTypeVersion="13" ma:contentTypeDescription="Create a new document." ma:contentTypeScope="" ma:versionID="2493731ef6e52cb4d5960e4bf3a51488">
  <xsd:schema xmlns:xsd="http://www.w3.org/2001/XMLSchema" xmlns:xs="http://www.w3.org/2001/XMLSchema" xmlns:p="http://schemas.microsoft.com/office/2006/metadata/properties" xmlns:ns2="ffef8199-9fb3-4471-ad26-f1b9a2f89a30" xmlns:ns3="d36da4fa-aa45-46ff-b7c5-b21f3d4402b0" xmlns:ns4="bf2920f7-6e42-4ee3-9f3f-c94b7af73a2a" targetNamespace="http://schemas.microsoft.com/office/2006/metadata/properties" ma:root="true" ma:fieldsID="64ec4dba8de0944c478d8a35dc11164c" ns2:_="" ns3:_="" ns4:_="">
    <xsd:import namespace="ffef8199-9fb3-4471-ad26-f1b9a2f89a30"/>
    <xsd:import namespace="d36da4fa-aa45-46ff-b7c5-b21f3d4402b0"/>
    <xsd:import namespace="bf2920f7-6e42-4ee3-9f3f-c94b7af73a2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ef8199-9fb3-4471-ad26-f1b9a2f89a3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0377eeec-9545-4db6-a5b8-3c28df25bf1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6da4fa-aa45-46ff-b7c5-b21f3d4402b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2920f7-6e42-4ee3-9f3f-c94b7af73a2a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a5319205-4eef-44a7-8306-9a0713392474}" ma:internalName="TaxCatchAll" ma:showField="CatchAllData" ma:web="d36da4fa-aa45-46ff-b7c5-b21f3d4402b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fef8199-9fb3-4471-ad26-f1b9a2f89a30">
      <Terms xmlns="http://schemas.microsoft.com/office/infopath/2007/PartnerControls"/>
    </lcf76f155ced4ddcb4097134ff3c332f>
    <TaxCatchAll xmlns="bf2920f7-6e42-4ee3-9f3f-c94b7af73a2a" xsi:nil="true"/>
  </documentManagement>
</p:properties>
</file>

<file path=customXml/itemProps1.xml><?xml version="1.0" encoding="utf-8"?>
<ds:datastoreItem xmlns:ds="http://schemas.openxmlformats.org/officeDocument/2006/customXml" ds:itemID="{F72553AB-C90F-4EDA-B0F3-0FCEAF01D0E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9060B57-E2F0-4E5D-A39A-BB0EA77C37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ef8199-9fb3-4471-ad26-f1b9a2f89a30"/>
    <ds:schemaRef ds:uri="d36da4fa-aa45-46ff-b7c5-b21f3d4402b0"/>
    <ds:schemaRef ds:uri="bf2920f7-6e42-4ee3-9f3f-c94b7af73a2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78A46A-A1C5-419B-88FE-89AC819CB8F2}">
  <ds:schemaRefs>
    <ds:schemaRef ds:uri="http://schemas.microsoft.com/office/2006/documentManagement/types"/>
    <ds:schemaRef ds:uri="http://purl.org/dc/elements/1.1/"/>
    <ds:schemaRef ds:uri="bf2920f7-6e42-4ee3-9f3f-c94b7af73a2a"/>
    <ds:schemaRef ds:uri="d36da4fa-aa45-46ff-b7c5-b21f3d4402b0"/>
    <ds:schemaRef ds:uri="http://schemas.openxmlformats.org/package/2006/metadata/core-properties"/>
    <ds:schemaRef ds:uri="http://www.w3.org/XML/1998/namespace"/>
    <ds:schemaRef ds:uri="http://purl.org/dc/terms/"/>
    <ds:schemaRef ds:uri="http://schemas.microsoft.com/office/infopath/2007/PartnerControls"/>
    <ds:schemaRef ds:uri="ffef8199-9fb3-4471-ad26-f1b9a2f89a30"/>
    <ds:schemaRef ds:uri="http://schemas.microsoft.com/office/2006/metadata/properties"/>
    <ds:schemaRef ds:uri="http://purl.org/dc/dcmitype/"/>
  </ds:schemaRefs>
</ds:datastoreItem>
</file>

<file path=docMetadata/LabelInfo.xml><?xml version="1.0" encoding="utf-8"?>
<clbl:labelList xmlns:clbl="http://schemas.microsoft.com/office/2020/mipLabelMetadata">
  <clbl:label id="{07597248-ea38-451b-8abe-a638eddbac81}" enabled="0" method="" siteId="{07597248-ea38-451b-8abe-a638eddbac81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7129</TotalTime>
  <Words>34</Words>
  <Application>Microsoft Office PowerPoint</Application>
  <PresentationFormat>Custom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Buri Vang</dc:creator>
  <cp:lastModifiedBy>Jeanne Aguinaldo</cp:lastModifiedBy>
  <cp:revision>14</cp:revision>
  <cp:lastPrinted>2022-09-21T19:46:24Z</cp:lastPrinted>
  <dcterms:created xsi:type="dcterms:W3CDTF">2022-08-06T00:06:43Z</dcterms:created>
  <dcterms:modified xsi:type="dcterms:W3CDTF">2023-05-31T21:41:07Z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0x010100EA08DD04D6C1BB43855771D53763D5D5</vt:lpwstr>
  </property>
  <property fmtid="{D5CDD505-2E9C-101B-9397-08002B2CF9AE}" pid="3" name="MediaServiceImageTags">
    <vt:lpwstr/>
  </property>
</Properties>
</file>