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4"/>
  </p:sldMasterIdLst>
  <p:notesMasterIdLst>
    <p:notesMasterId r:id="rId6"/>
  </p:notesMasterIdLst>
  <p:sldIdLst>
    <p:sldId id="290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FA7"/>
    <a:srgbClr val="FACD15"/>
    <a:srgbClr val="1A7173"/>
    <a:srgbClr val="7EC57F"/>
    <a:srgbClr val="1F4EA2"/>
    <a:srgbClr val="ED246A"/>
    <a:srgbClr val="D8F1F8"/>
    <a:srgbClr val="B1A1ED"/>
    <a:srgbClr val="8C504E"/>
    <a:srgbClr val="F57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28"/>
    <p:restoredTop sz="88679" autoAdjust="0"/>
  </p:normalViewPr>
  <p:slideViewPr>
    <p:cSldViewPr snapToGrid="0">
      <p:cViewPr>
        <p:scale>
          <a:sx n="40" d="100"/>
          <a:sy n="40" d="100"/>
        </p:scale>
        <p:origin x="1720" y="6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1727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E9AF9E83-4A1A-423C-9C52-7DDBCB7C3C5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6650" y="1200150"/>
            <a:ext cx="250190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6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F79A509-1D1A-481E-844A-7F3D73681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6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9A509-1D1A-481E-844A-7F3D736813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0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1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5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9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0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0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3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5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3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0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1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5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4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B24B76-0D16-CAC5-E0BF-5B17F6B308E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24"/>
          <a:stretch/>
        </p:blipFill>
        <p:spPr>
          <a:xfrm>
            <a:off x="0" y="0"/>
            <a:ext cx="7772400" cy="956310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D6191FA7-326B-920E-9042-2D38F50E5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838" y="4425967"/>
            <a:ext cx="3984382" cy="3927620"/>
          </a:xfrm>
          <a:prstGeom prst="rect">
            <a:avLst/>
          </a:prstGeom>
        </p:spPr>
      </p:pic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0DA0F14B-E4DA-C375-7F41-1B5964C2E389}"/>
              </a:ext>
            </a:extLst>
          </p:cNvPr>
          <p:cNvSpPr/>
          <p:nvPr/>
        </p:nvSpPr>
        <p:spPr>
          <a:xfrm>
            <a:off x="4005908" y="4674046"/>
            <a:ext cx="3389588" cy="1244413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A1FD892C-1BE2-3C62-2A9B-9302646D2EA2}"/>
              </a:ext>
            </a:extLst>
          </p:cNvPr>
          <p:cNvSpPr/>
          <p:nvPr/>
        </p:nvSpPr>
        <p:spPr>
          <a:xfrm>
            <a:off x="199914" y="3567569"/>
            <a:ext cx="7380929" cy="830192"/>
          </a:xfrm>
          <a:prstGeom prst="roundRect">
            <a:avLst/>
          </a:prstGeom>
          <a:noFill/>
          <a:ln w="38100" cap="flat" cmpd="sng" algn="ctr">
            <a:solidFill>
              <a:srgbClr val="FBCE1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C6FBD9-D9CB-923D-07D0-724F90A50090}"/>
              </a:ext>
            </a:extLst>
          </p:cNvPr>
          <p:cNvSpPr txBox="1"/>
          <p:nvPr/>
        </p:nvSpPr>
        <p:spPr>
          <a:xfrm>
            <a:off x="199914" y="208265"/>
            <a:ext cx="3665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Site Name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928F84-676D-8850-BAF2-3941F8172AE0}"/>
              </a:ext>
            </a:extLst>
          </p:cNvPr>
          <p:cNvSpPr txBox="1"/>
          <p:nvPr/>
        </p:nvSpPr>
        <p:spPr>
          <a:xfrm>
            <a:off x="191557" y="683972"/>
            <a:ext cx="55333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BCE13"/>
                </a:solidFill>
                <a:latin typeface="Century Gothic" panose="020B0502020202020204" pitchFamily="34" charset="0"/>
              </a:rPr>
              <a:t>VACCINE</a:t>
            </a:r>
            <a:r>
              <a:rPr lang="en-US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CLINIC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46F2D8D-8153-6CB8-6E44-EFBF0A2FCC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854" y="4854344"/>
            <a:ext cx="792573" cy="792573"/>
          </a:xfrm>
          <a:prstGeom prst="rect">
            <a:avLst/>
          </a:prstGeom>
        </p:spPr>
      </p:pic>
      <p:sp>
        <p:nvSpPr>
          <p:cNvPr id="31" name="TextBox 23">
            <a:extLst>
              <a:ext uri="{FF2B5EF4-FFF2-40B4-BE49-F238E27FC236}">
                <a16:creationId xmlns:a16="http://schemas.microsoft.com/office/drawing/2014/main" id="{8014A51B-5560-79F7-73C8-B90F9D0A8732}"/>
              </a:ext>
            </a:extLst>
          </p:cNvPr>
          <p:cNvSpPr txBox="1"/>
          <p:nvPr/>
        </p:nvSpPr>
        <p:spPr>
          <a:xfrm>
            <a:off x="5245583" y="4805719"/>
            <a:ext cx="2074210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Day,</a:t>
            </a:r>
          </a:p>
          <a:p>
            <a:r>
              <a:rPr lang="en-US" sz="2000" b="1" dirty="0">
                <a:latin typeface="Century Gothic" panose="020B0502020202020204" pitchFamily="34" charset="0"/>
              </a:rPr>
              <a:t>Date</a:t>
            </a:r>
          </a:p>
          <a:p>
            <a:r>
              <a:rPr lang="en-US" sz="2000" b="1" dirty="0">
                <a:latin typeface="Century Gothic" panose="020B0502020202020204" pitchFamily="34" charset="0"/>
              </a:rPr>
              <a:t>Time</a:t>
            </a:r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33" name="TextBox 23">
            <a:extLst>
              <a:ext uri="{FF2B5EF4-FFF2-40B4-BE49-F238E27FC236}">
                <a16:creationId xmlns:a16="http://schemas.microsoft.com/office/drawing/2014/main" id="{2C77B388-E112-294C-2EBE-C291AF90A1E3}"/>
              </a:ext>
            </a:extLst>
          </p:cNvPr>
          <p:cNvSpPr txBox="1"/>
          <p:nvPr/>
        </p:nvSpPr>
        <p:spPr>
          <a:xfrm>
            <a:off x="1307584" y="3664565"/>
            <a:ext cx="6016561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Announcement</a:t>
            </a:r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40" name="TextBox 23">
            <a:extLst>
              <a:ext uri="{FF2B5EF4-FFF2-40B4-BE49-F238E27FC236}">
                <a16:creationId xmlns:a16="http://schemas.microsoft.com/office/drawing/2014/main" id="{C86B4EC0-8B51-D408-A1E3-AE3E40271BE3}"/>
              </a:ext>
            </a:extLst>
          </p:cNvPr>
          <p:cNvSpPr txBox="1"/>
          <p:nvPr/>
        </p:nvSpPr>
        <p:spPr>
          <a:xfrm>
            <a:off x="1016705" y="5426016"/>
            <a:ext cx="2765976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</a:rPr>
              <a:t>Address</a:t>
            </a:r>
          </a:p>
        </p:txBody>
      </p:sp>
      <p:sp>
        <p:nvSpPr>
          <p:cNvPr id="41" name="TextBox 23">
            <a:extLst>
              <a:ext uri="{FF2B5EF4-FFF2-40B4-BE49-F238E27FC236}">
                <a16:creationId xmlns:a16="http://schemas.microsoft.com/office/drawing/2014/main" id="{71F1CA24-E527-BA26-E6BC-D37F3D452365}"/>
              </a:ext>
            </a:extLst>
          </p:cNvPr>
          <p:cNvSpPr txBox="1"/>
          <p:nvPr/>
        </p:nvSpPr>
        <p:spPr>
          <a:xfrm>
            <a:off x="1028341" y="4668790"/>
            <a:ext cx="3008365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Location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2A8D089-D58D-50C1-12B0-8145241AD8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39" y="1514189"/>
            <a:ext cx="983733" cy="108161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91FF57C-E57B-65E6-48C7-F494BA09EAF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08" y="1509975"/>
            <a:ext cx="992408" cy="108529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0C51A52-3ED6-9B8E-5433-A8F05C30C1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120" y="1509975"/>
            <a:ext cx="1020574" cy="108529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4F81A93-6D77-7B36-C33B-12A16EFF3AE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269" y="1509161"/>
            <a:ext cx="983734" cy="108600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AC25A35-45BB-7C32-00B8-A6B0FE040B5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809" y="1509160"/>
            <a:ext cx="949030" cy="108600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1CA13F8-EF18-A9DE-18B4-00C73462B1D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020" y="1509160"/>
            <a:ext cx="999733" cy="1086004"/>
          </a:xfrm>
          <a:prstGeom prst="rect">
            <a:avLst/>
          </a:prstGeom>
        </p:spPr>
      </p:pic>
      <p:sp>
        <p:nvSpPr>
          <p:cNvPr id="51" name="TextBox 23">
            <a:extLst>
              <a:ext uri="{FF2B5EF4-FFF2-40B4-BE49-F238E27FC236}">
                <a16:creationId xmlns:a16="http://schemas.microsoft.com/office/drawing/2014/main" id="{6B15C1E6-9F63-CEC3-42E6-000878D6AD6A}"/>
              </a:ext>
            </a:extLst>
          </p:cNvPr>
          <p:cNvSpPr txBox="1"/>
          <p:nvPr/>
        </p:nvSpPr>
        <p:spPr>
          <a:xfrm>
            <a:off x="755059" y="6724294"/>
            <a:ext cx="2765976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</a:rPr>
              <a:t>List services offered….</a:t>
            </a:r>
          </a:p>
        </p:txBody>
      </p:sp>
      <p:sp>
        <p:nvSpPr>
          <p:cNvPr id="52" name="TextBox 23">
            <a:extLst>
              <a:ext uri="{FF2B5EF4-FFF2-40B4-BE49-F238E27FC236}">
                <a16:creationId xmlns:a16="http://schemas.microsoft.com/office/drawing/2014/main" id="{34849370-E031-FE24-5DFF-457203571E29}"/>
              </a:ext>
            </a:extLst>
          </p:cNvPr>
          <p:cNvSpPr txBox="1"/>
          <p:nvPr/>
        </p:nvSpPr>
        <p:spPr>
          <a:xfrm>
            <a:off x="1009391" y="6304707"/>
            <a:ext cx="3008365" cy="3385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2200" b="1" dirty="0">
                <a:latin typeface="Century Gothic" panose="020B0502020202020204" pitchFamily="34" charset="0"/>
              </a:rPr>
              <a:t>SERVICES OFFERED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46BEC477-279B-5A0D-C0DD-D09C24D49A4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040" y="2595164"/>
            <a:ext cx="1840582" cy="89216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59B77AF-4E9F-52FE-B8C0-9CA0758C06B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123" y="2609141"/>
            <a:ext cx="1840582" cy="89216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6AB18DE5-F164-848E-FBD4-786605739DF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497" y="2608303"/>
            <a:ext cx="1840582" cy="892160"/>
          </a:xfrm>
          <a:prstGeom prst="rect">
            <a:avLst/>
          </a:prstGeom>
        </p:spPr>
      </p:pic>
      <p:sp>
        <p:nvSpPr>
          <p:cNvPr id="57" name="TextBox 23">
            <a:extLst>
              <a:ext uri="{FF2B5EF4-FFF2-40B4-BE49-F238E27FC236}">
                <a16:creationId xmlns:a16="http://schemas.microsoft.com/office/drawing/2014/main" id="{9CDD68E0-A2D4-7F21-7857-451EA0ABDD95}"/>
              </a:ext>
            </a:extLst>
          </p:cNvPr>
          <p:cNvSpPr txBox="1"/>
          <p:nvPr/>
        </p:nvSpPr>
        <p:spPr>
          <a:xfrm>
            <a:off x="1539660" y="2847840"/>
            <a:ext cx="1312336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Service 1</a:t>
            </a:r>
            <a:endParaRPr lang="en-US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TextBox 23">
            <a:extLst>
              <a:ext uri="{FF2B5EF4-FFF2-40B4-BE49-F238E27FC236}">
                <a16:creationId xmlns:a16="http://schemas.microsoft.com/office/drawing/2014/main" id="{B50AAC30-2FDF-113B-CD05-8EA504DFAFDD}"/>
              </a:ext>
            </a:extLst>
          </p:cNvPr>
          <p:cNvSpPr txBox="1"/>
          <p:nvPr/>
        </p:nvSpPr>
        <p:spPr>
          <a:xfrm>
            <a:off x="3212034" y="2852943"/>
            <a:ext cx="1312336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Service 2</a:t>
            </a:r>
            <a:endParaRPr lang="en-US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TextBox 23">
            <a:extLst>
              <a:ext uri="{FF2B5EF4-FFF2-40B4-BE49-F238E27FC236}">
                <a16:creationId xmlns:a16="http://schemas.microsoft.com/office/drawing/2014/main" id="{6ACE8BDB-A084-0D9F-2532-BACEDD21549C}"/>
              </a:ext>
            </a:extLst>
          </p:cNvPr>
          <p:cNvSpPr txBox="1"/>
          <p:nvPr/>
        </p:nvSpPr>
        <p:spPr>
          <a:xfrm>
            <a:off x="4903917" y="2847840"/>
            <a:ext cx="1312336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Service 3</a:t>
            </a:r>
            <a:endParaRPr lang="en-US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TextBox 23">
            <a:extLst>
              <a:ext uri="{FF2B5EF4-FFF2-40B4-BE49-F238E27FC236}">
                <a16:creationId xmlns:a16="http://schemas.microsoft.com/office/drawing/2014/main" id="{C5861C63-2DD0-C9B5-DD48-F227B2B6C449}"/>
              </a:ext>
            </a:extLst>
          </p:cNvPr>
          <p:cNvSpPr txBox="1"/>
          <p:nvPr/>
        </p:nvSpPr>
        <p:spPr>
          <a:xfrm>
            <a:off x="4004269" y="6101922"/>
            <a:ext cx="3415484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Appointment info</a:t>
            </a:r>
          </a:p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Contact info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12DE7418-041E-CD30-60F9-46D48F8BE2E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21" y="6728315"/>
            <a:ext cx="298351" cy="257401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BD38653-B38D-DC2E-F9EF-6FC8F279E49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34" y="6953010"/>
            <a:ext cx="298351" cy="257401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4DD84349-40EC-BAF0-363B-90C9A01407C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21" y="7193921"/>
            <a:ext cx="298351" cy="25740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9F7B8172-A5F3-AE9D-CA9D-37CBBF842AD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19" y="7447951"/>
            <a:ext cx="298351" cy="257401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24F4F06-8685-AA65-390F-B063E0F723D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68" y="7701981"/>
            <a:ext cx="298351" cy="257401"/>
          </a:xfrm>
          <a:prstGeom prst="rect">
            <a:avLst/>
          </a:prstGeom>
        </p:spPr>
      </p:pic>
      <p:sp>
        <p:nvSpPr>
          <p:cNvPr id="69" name="TextBox 23">
            <a:extLst>
              <a:ext uri="{FF2B5EF4-FFF2-40B4-BE49-F238E27FC236}">
                <a16:creationId xmlns:a16="http://schemas.microsoft.com/office/drawing/2014/main" id="{7B2588AE-9832-0474-D1BE-EB593EFD80D8}"/>
              </a:ext>
            </a:extLst>
          </p:cNvPr>
          <p:cNvSpPr txBox="1"/>
          <p:nvPr/>
        </p:nvSpPr>
        <p:spPr>
          <a:xfrm>
            <a:off x="3865872" y="7411695"/>
            <a:ext cx="3727838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600" b="1" dirty="0">
                <a:solidFill>
                  <a:srgbClr val="1F4EA3"/>
                </a:solidFill>
                <a:latin typeface="Century Gothic" panose="020B0502020202020204" pitchFamily="34" charset="0"/>
              </a:rPr>
              <a:t>*Walk-ins welcome</a:t>
            </a:r>
          </a:p>
          <a:p>
            <a:pPr algn="ctr"/>
            <a:r>
              <a:rPr lang="en-US" sz="1600" b="1" dirty="0">
                <a:solidFill>
                  <a:srgbClr val="1F4EA3"/>
                </a:solidFill>
                <a:latin typeface="Century Gothic" panose="020B0502020202020204" pitchFamily="34" charset="0"/>
              </a:rPr>
              <a:t>*Same day appointments available</a:t>
            </a:r>
            <a:endParaRPr lang="en-US" sz="1200" dirty="0">
              <a:solidFill>
                <a:srgbClr val="1F4EA3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TextBox 23">
            <a:extLst>
              <a:ext uri="{FF2B5EF4-FFF2-40B4-BE49-F238E27FC236}">
                <a16:creationId xmlns:a16="http://schemas.microsoft.com/office/drawing/2014/main" id="{09CDDE92-6E1A-CF07-BE3D-807EDD543A43}"/>
              </a:ext>
            </a:extLst>
          </p:cNvPr>
          <p:cNvSpPr txBox="1"/>
          <p:nvPr/>
        </p:nvSpPr>
        <p:spPr>
          <a:xfrm>
            <a:off x="289204" y="8420641"/>
            <a:ext cx="5070195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Documents needed, who is eligible, etc.</a:t>
            </a: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5ECD2EF1-DD0B-9A13-7DC2-F1392AA41AE6}"/>
              </a:ext>
            </a:extLst>
          </p:cNvPr>
          <p:cNvSpPr/>
          <p:nvPr/>
        </p:nvSpPr>
        <p:spPr>
          <a:xfrm>
            <a:off x="191557" y="4546529"/>
            <a:ext cx="3476099" cy="1459916"/>
          </a:xfrm>
          <a:prstGeom prst="roundRect">
            <a:avLst/>
          </a:prstGeom>
          <a:noFill/>
          <a:ln w="38100" cap="flat" cmpd="sng" algn="ctr">
            <a:solidFill>
              <a:srgbClr val="FBCE1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2A4FF898-37EE-6C53-FF33-1637BE99F2D0}"/>
              </a:ext>
            </a:extLst>
          </p:cNvPr>
          <p:cNvSpPr/>
          <p:nvPr/>
        </p:nvSpPr>
        <p:spPr>
          <a:xfrm>
            <a:off x="178690" y="6132733"/>
            <a:ext cx="3488967" cy="2140711"/>
          </a:xfrm>
          <a:prstGeom prst="roundRect">
            <a:avLst/>
          </a:prstGeom>
          <a:noFill/>
          <a:ln w="38100" cap="flat" cmpd="sng" algn="ctr">
            <a:solidFill>
              <a:srgbClr val="FBCE1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208A0F-90EF-6E79-6522-4FBE4778E87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7" y="6269002"/>
            <a:ext cx="566647" cy="4924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9D33CD-C83A-BAA4-54F5-B37705E060F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49" y="4744421"/>
            <a:ext cx="422481" cy="6239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363932-7BB0-9E93-0A5C-7833BE97CC8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32" y="3635836"/>
            <a:ext cx="794251" cy="67301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50756244-7C11-488A-B445-2BD134062FA5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996" y="-28480"/>
            <a:ext cx="1431614" cy="13807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B16E096-FFD4-B09B-268B-54C3CE55C057}"/>
              </a:ext>
            </a:extLst>
          </p:cNvPr>
          <p:cNvSpPr txBox="1"/>
          <p:nvPr/>
        </p:nvSpPr>
        <p:spPr>
          <a:xfrm>
            <a:off x="424334" y="9245600"/>
            <a:ext cx="25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Logos</a:t>
            </a:r>
          </a:p>
        </p:txBody>
      </p:sp>
    </p:spTree>
    <p:extLst>
      <p:ext uri="{BB962C8B-B14F-4D97-AF65-F5344CB8AC3E}">
        <p14:creationId xmlns:p14="http://schemas.microsoft.com/office/powerpoint/2010/main" val="4200394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ef8199-9fb3-4471-ad26-f1b9a2f89a30">
      <Terms xmlns="http://schemas.microsoft.com/office/infopath/2007/PartnerControls"/>
    </lcf76f155ced4ddcb4097134ff3c332f>
    <TaxCatchAll xmlns="bf2920f7-6e42-4ee3-9f3f-c94b7af73a2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08DD04D6C1BB43855771D53763D5D5" ma:contentTypeVersion="13" ma:contentTypeDescription="Create a new document." ma:contentTypeScope="" ma:versionID="2493731ef6e52cb4d5960e4bf3a51488">
  <xsd:schema xmlns:xsd="http://www.w3.org/2001/XMLSchema" xmlns:xs="http://www.w3.org/2001/XMLSchema" xmlns:p="http://schemas.microsoft.com/office/2006/metadata/properties" xmlns:ns2="ffef8199-9fb3-4471-ad26-f1b9a2f89a30" xmlns:ns3="d36da4fa-aa45-46ff-b7c5-b21f3d4402b0" xmlns:ns4="bf2920f7-6e42-4ee3-9f3f-c94b7af73a2a" targetNamespace="http://schemas.microsoft.com/office/2006/metadata/properties" ma:root="true" ma:fieldsID="64ec4dba8de0944c478d8a35dc11164c" ns2:_="" ns3:_="" ns4:_="">
    <xsd:import namespace="ffef8199-9fb3-4471-ad26-f1b9a2f89a30"/>
    <xsd:import namespace="d36da4fa-aa45-46ff-b7c5-b21f3d4402b0"/>
    <xsd:import namespace="bf2920f7-6e42-4ee3-9f3f-c94b7af73a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f8199-9fb3-4471-ad26-f1b9a2f89a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0377eeec-9545-4db6-a5b8-3c28df25bf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da4fa-aa45-46ff-b7c5-b21f3d4402b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2920f7-6e42-4ee3-9f3f-c94b7af73a2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5319205-4eef-44a7-8306-9a0713392474}" ma:internalName="TaxCatchAll" ma:showField="CatchAllData" ma:web="d36da4fa-aa45-46ff-b7c5-b21f3d4402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BE100C-BED9-4DB5-B9C0-592B74A6EBE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0d285fd3-09e2-4a14-9788-a5cb428d6a40"/>
    <ds:schemaRef ds:uri="7fbb175d-5bfb-4aac-be0b-20552193aec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E5C31EF-4B9C-4E7C-B2DE-45D8274F58A5}"/>
</file>

<file path=customXml/itemProps3.xml><?xml version="1.0" encoding="utf-8"?>
<ds:datastoreItem xmlns:ds="http://schemas.openxmlformats.org/officeDocument/2006/customXml" ds:itemID="{D56D41E4-7703-4F55-B225-3EEEDB5934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9361</TotalTime>
  <Words>46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your  at-home test results Testing at home helps to prevent the spread of COVID-19</dc:title>
  <dc:creator>Palomino, Jennifer</dc:creator>
  <cp:lastModifiedBy>Jeanne Aguinaldo</cp:lastModifiedBy>
  <cp:revision>54</cp:revision>
  <cp:lastPrinted>2022-08-12T21:15:01Z</cp:lastPrinted>
  <dcterms:created xsi:type="dcterms:W3CDTF">2022-02-16T00:05:27Z</dcterms:created>
  <dcterms:modified xsi:type="dcterms:W3CDTF">2023-05-31T15:52:56Z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2022-02-14T00:00:00Z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2022-02-16T00:00:00Z</vt:filetime>
  </property>
  <property fmtid="{D5CDD505-2E9C-101B-9397-08002B2CF9AE}" pid="5" name="ContentTypeId">
    <vt:lpwstr>0x010100EA08DD04D6C1BB43855771D53763D5D5</vt:lpwstr>
  </property>
</Properties>
</file>